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6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92138-61D3-4FD6-8E8B-D2BC0400FB38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03A28-2E25-446C-9271-C2B6AF2D1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322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5721B-1C89-494E-8CD5-4C15A7873B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Needs updated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396735A-0E3F-4845-AB2C-62908E882CBE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Needs updated</a:t>
            </a: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396735A-0E3F-4845-AB2C-62908E882CBE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5721B-1C89-494E-8CD5-4C15A7873B7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7064-803C-499E-9CCE-10CAF57B50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65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D690-42F4-4CA2-AB59-DF54090161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9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66788"/>
            <a:ext cx="1943100" cy="485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66788"/>
            <a:ext cx="5676900" cy="485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6FEA9-E85F-4C7E-8870-5AAA9270AD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0189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66788"/>
            <a:ext cx="7772400" cy="485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8129-4174-47CD-A42B-C41E5AF039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801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6788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3388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B68BF-A6D3-4542-AA4B-2A48C1D16A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374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53E43-2DA6-4E32-9C7D-C56E2544C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026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4F85-925F-46AF-BD62-A27D13D3C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211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33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33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5B647-6913-4879-94B9-459B96BC16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317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C1E9B-04D4-4E52-86E4-7C94ED41B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36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DAC5-D862-42BC-ACEE-539DC8616F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59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1CEA-AFC5-4681-9A96-9CC1FA478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3B8E-DED7-42CE-8456-8AF11AA5D9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024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1976-6506-411C-8B27-51778B766B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578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6678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Energy Conservation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33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67CC05-3F17-4032-8524-6006D4B848A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2054" name="Picture 11" descr="Official_VA_Seal_embossed_web_1-25i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228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38200" y="304800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6699FF"/>
                </a:solidFill>
              </a:rPr>
              <a:t>U.S. Department of Veterans Affairs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FFFF"/>
                </a:solidFill>
              </a:rPr>
              <a:t>Veterans Health Administration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657600" y="1524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4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889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8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.gov/homeless/ssvf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362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dirty="0" smtClean="0"/>
              <a:t> 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600200"/>
            <a:ext cx="8458200" cy="44196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chemeClr val="tx1"/>
                </a:solidFill>
              </a:rPr>
              <a:t>Supportive Services for Veteran Families (SSVF) Program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Review of Non-Funded 2014 SSVF Priority 1 Grant Applications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October 2014</a:t>
            </a:r>
          </a:p>
        </p:txBody>
      </p:sp>
    </p:spTree>
    <p:extLst>
      <p:ext uri="{BB962C8B-B14F-4D97-AF65-F5344CB8AC3E}">
        <p14:creationId xmlns="" xmlns:p14="http://schemas.microsoft.com/office/powerpoint/2010/main" val="36248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Additional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z="3200" u="sng" dirty="0" smtClean="0"/>
              <a:t>SSVF Program Office</a:t>
            </a:r>
          </a:p>
          <a:p>
            <a:pPr marL="0" lvl="1" algn="ctr">
              <a:buFont typeface="Arial" charset="0"/>
              <a:buNone/>
            </a:pPr>
            <a:r>
              <a:rPr lang="en-US" sz="3000" b="1" u="sng" dirty="0" smtClean="0"/>
              <a:t>Phone:</a:t>
            </a:r>
          </a:p>
          <a:p>
            <a:pPr marL="0" lvl="1" algn="ctr">
              <a:buFont typeface="Arial" charset="0"/>
              <a:buNone/>
            </a:pPr>
            <a:r>
              <a:rPr lang="en-US" sz="3000" dirty="0" smtClean="0"/>
              <a:t>1-877-737-0111</a:t>
            </a:r>
          </a:p>
          <a:p>
            <a:pPr marL="0" lvl="1" algn="ctr">
              <a:buFont typeface="Arial" charset="0"/>
              <a:buNone/>
            </a:pPr>
            <a:r>
              <a:rPr lang="en-US" sz="3000" b="1" u="sng" dirty="0" smtClean="0"/>
              <a:t>Email:</a:t>
            </a:r>
          </a:p>
          <a:p>
            <a:pPr marL="0" lvl="1" algn="ctr">
              <a:buFont typeface="Arial" charset="0"/>
              <a:buNone/>
            </a:pPr>
            <a:r>
              <a:rPr lang="en-US" sz="3000" dirty="0" smtClean="0"/>
              <a:t>ssvf@va.gov</a:t>
            </a:r>
          </a:p>
          <a:p>
            <a:pPr marL="0" lvl="1" algn="ctr">
              <a:buFont typeface="Arial" charset="0"/>
              <a:buNone/>
            </a:pPr>
            <a:r>
              <a:rPr lang="en-US" sz="3000" b="1" u="sng" dirty="0" smtClean="0"/>
              <a:t>Website</a:t>
            </a:r>
            <a:r>
              <a:rPr lang="en-US" sz="3000" b="1" dirty="0" smtClean="0"/>
              <a:t>:</a:t>
            </a:r>
          </a:p>
          <a:p>
            <a:pPr marL="0" lvl="1" algn="ctr">
              <a:buFont typeface="Arial" charset="0"/>
              <a:buNone/>
            </a:pPr>
            <a:r>
              <a:rPr lang="en-US" sz="3000" b="1" dirty="0" smtClean="0"/>
              <a:t> </a:t>
            </a:r>
            <a:r>
              <a:rPr lang="en-US" sz="3000" dirty="0" smtClean="0"/>
              <a:t>www.va.gov/HOMELESS/ssvf.asp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CEBA6F0-FA3A-4157-BE6E-8EB93C8D6666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Thank you!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53E43-2DA6-4E32-9C7D-C56E2544C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John Kuhn, </a:t>
            </a:r>
            <a:r>
              <a:rPr lang="en-US" b="0" i="1" dirty="0" smtClean="0">
                <a:solidFill>
                  <a:schemeClr val="tx1"/>
                </a:solidFill>
              </a:rPr>
              <a:t>National Director, SSVF Program</a:t>
            </a:r>
            <a:endParaRPr lang="en-US" b="0" i="1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CEBA6F0-FA3A-4157-BE6E-8EB93C8D6666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469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Webinar Format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47674" y="1981200"/>
            <a:ext cx="8391525" cy="3657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Webinar will last approximately 1 hour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Participants’ phone connections are “muted” due to the high number of callers</a:t>
            </a:r>
          </a:p>
          <a:p>
            <a:pPr lvl="1" eaLnBrk="1" hangingPunct="1">
              <a:defRPr/>
            </a:pPr>
            <a:r>
              <a:rPr lang="en-US" sz="2000" dirty="0" smtClean="0"/>
              <a:t>Questions can be submitted during the webinar using the chat function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Questions can also be submitted anytime to SSVF@va.gov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CEBA6F0-FA3A-4157-BE6E-8EB93C8D6666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How to Submit Questions during the Webinar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47674" y="1981200"/>
            <a:ext cx="8391525" cy="3657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200" dirty="0" smtClean="0"/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endParaRPr lang="en-US" sz="1200" dirty="0"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ECEBA6F0-FA3A-4157-BE6E-8EB93C8D6666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grpSp>
        <p:nvGrpSpPr>
          <p:cNvPr id="16" name="Group 7"/>
          <p:cNvGrpSpPr/>
          <p:nvPr/>
        </p:nvGrpSpPr>
        <p:grpSpPr>
          <a:xfrm>
            <a:off x="4572000" y="1905000"/>
            <a:ext cx="3921619" cy="2478289"/>
            <a:chOff x="4573392" y="1447800"/>
            <a:chExt cx="3921619" cy="2478289"/>
          </a:xfrm>
        </p:grpSpPr>
        <p:sp>
          <p:nvSpPr>
            <p:cNvPr id="17" name="TextBox 16"/>
            <p:cNvSpPr txBox="1"/>
            <p:nvPr/>
          </p:nvSpPr>
          <p:spPr>
            <a:xfrm>
              <a:off x="4573392" y="1894764"/>
              <a:ext cx="3921618" cy="2031325"/>
            </a:xfrm>
            <a:prstGeom prst="rect">
              <a:avLst/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may submit your text questions and comments using the Questions Panel</a:t>
              </a:r>
            </a:p>
            <a:p>
              <a:pPr algn="just"/>
              <a:endParaRPr lang="en-US" dirty="0" smtClean="0"/>
            </a:p>
            <a:p>
              <a:pPr algn="just"/>
              <a:r>
                <a:rPr lang="en-US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Note: </a:t>
              </a: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Today’s presentation is being recorded and will be provided within 48 hours.</a:t>
              </a:r>
              <a:endParaRPr lang="en-US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3393" y="1447800"/>
              <a:ext cx="3921618" cy="446964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Your Participation</a:t>
              </a:r>
              <a:endParaRPr lang="en-US" sz="2800" dirty="0"/>
            </a:p>
          </p:txBody>
        </p:sp>
      </p:grpSp>
      <p:grpSp>
        <p:nvGrpSpPr>
          <p:cNvPr id="19" name="Group 2"/>
          <p:cNvGrpSpPr/>
          <p:nvPr/>
        </p:nvGrpSpPr>
        <p:grpSpPr>
          <a:xfrm>
            <a:off x="457200" y="1905000"/>
            <a:ext cx="3574715" cy="4411662"/>
            <a:chOff x="381001" y="1371600"/>
            <a:chExt cx="3574715" cy="44116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0" name="Picture 3" descr="H:\AA - current projects\Recent Screen Shots\G2W\G2W 5.0\attendee\gt muted_hands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1" y="1600200"/>
              <a:ext cx="433402" cy="1983142"/>
            </a:xfrm>
            <a:prstGeom prst="rect">
              <a:avLst/>
            </a:prstGeom>
            <a:noFill/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H:\AA - current projects\Recent Screen Shots\G2W\G2W 5.0\attendee\panel audio_ question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7555" y="1371600"/>
              <a:ext cx="3188161" cy="4411662"/>
            </a:xfrm>
            <a:prstGeom prst="rect">
              <a:avLst/>
            </a:prstGeom>
            <a:noFill/>
            <a:effectLst>
              <a:softEdge rad="3175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ounded Rectangle 21"/>
            <p:cNvSpPr/>
            <p:nvPr/>
          </p:nvSpPr>
          <p:spPr>
            <a:xfrm>
              <a:off x="814403" y="2938333"/>
              <a:ext cx="3071797" cy="2090867"/>
            </a:xfrm>
            <a:prstGeom prst="roundRect">
              <a:avLst>
                <a:gd name="adj" fmla="val 4230"/>
              </a:avLst>
            </a:prstGeom>
            <a:noFill/>
            <a:ln w="571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81001" y="2961875"/>
              <a:ext cx="421691" cy="415635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1047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76200"/>
            <a:ext cx="5334000" cy="8382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Priority 1 Requirements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$300 million was available 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Awards made within </a:t>
            </a:r>
            <a:r>
              <a:rPr lang="en-US" b="0" dirty="0" err="1" smtClean="0">
                <a:solidFill>
                  <a:schemeClr val="tx1"/>
                </a:solidFill>
              </a:rPr>
              <a:t>CoC</a:t>
            </a:r>
            <a:r>
              <a:rPr lang="en-US" b="0" dirty="0" smtClean="0">
                <a:solidFill>
                  <a:schemeClr val="tx1"/>
                </a:solidFill>
              </a:rPr>
              <a:t> could not exceed designated resources </a:t>
            </a:r>
          </a:p>
          <a:p>
            <a:r>
              <a:rPr lang="en-US" b="0" dirty="0">
                <a:solidFill>
                  <a:schemeClr val="tx1"/>
                </a:solidFill>
              </a:rPr>
              <a:t>Must serve one of 76 priority </a:t>
            </a:r>
            <a:r>
              <a:rPr lang="en-US" b="0" dirty="0" err="1">
                <a:solidFill>
                  <a:schemeClr val="tx1"/>
                </a:solidFill>
              </a:rPr>
              <a:t>CoCs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Funding request </a:t>
            </a:r>
            <a:r>
              <a:rPr lang="en-US" b="0" dirty="0" smtClean="0">
                <a:solidFill>
                  <a:schemeClr val="tx1"/>
                </a:solidFill>
              </a:rPr>
              <a:t>could not </a:t>
            </a:r>
            <a:r>
              <a:rPr lang="en-US" b="0" dirty="0">
                <a:solidFill>
                  <a:schemeClr val="tx1"/>
                </a:solidFill>
              </a:rPr>
              <a:t>include areas outside of priority </a:t>
            </a:r>
            <a:r>
              <a:rPr lang="en-US" b="0" dirty="0" err="1">
                <a:solidFill>
                  <a:schemeClr val="tx1"/>
                </a:solidFill>
              </a:rPr>
              <a:t>CoCs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Needed to follow all application requirements, submitting application as if a new grantee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Among grantees meeting requirements, those with highest score funded first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53E43-2DA6-4E32-9C7D-C56E2544C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66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76200"/>
            <a:ext cx="5334000" cy="8382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Priority 1 Requirements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76800"/>
          </a:xfrm>
        </p:spPr>
        <p:txBody>
          <a:bodyPr/>
          <a:lstStyle/>
          <a:p>
            <a:r>
              <a:rPr lang="en-US" b="0" dirty="0" err="1" smtClean="0">
                <a:solidFill>
                  <a:schemeClr val="tx1"/>
                </a:solidFill>
              </a:rPr>
              <a:t>CoC</a:t>
            </a:r>
            <a:r>
              <a:rPr lang="en-US" b="0" dirty="0" smtClean="0">
                <a:solidFill>
                  <a:schemeClr val="tx1"/>
                </a:solidFill>
              </a:rPr>
              <a:t> had to endorse application</a:t>
            </a:r>
          </a:p>
          <a:p>
            <a:pPr lvl="1"/>
            <a:r>
              <a:rPr lang="en-US" dirty="0" smtClean="0"/>
              <a:t>Only 2 applications per </a:t>
            </a:r>
            <a:r>
              <a:rPr lang="en-US" dirty="0" err="1" smtClean="0"/>
              <a:t>CoC</a:t>
            </a:r>
            <a:r>
              <a:rPr lang="en-US" dirty="0" smtClean="0"/>
              <a:t> could be endorsed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VHA Network Homeless Coordinator also had to endorse</a:t>
            </a:r>
          </a:p>
          <a:p>
            <a:pPr lvl="1"/>
            <a:r>
              <a:rPr lang="en-US" dirty="0" smtClean="0"/>
              <a:t>No limit on number of NHC endorsements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VA accepted all applications, but could not award to applicants who did not/could not adhere to NOFA rules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Ultimately $93 million remained from $300 million in available awards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53E43-2DA6-4E32-9C7D-C56E2544C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73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76200"/>
            <a:ext cx="5334000" cy="8382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Next Steps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98988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On October 10, 2014 VA announced $93 million in available funds for SSVF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All funding to be used for priority </a:t>
            </a:r>
            <a:r>
              <a:rPr lang="en-US" b="0" dirty="0" err="1" smtClean="0">
                <a:solidFill>
                  <a:schemeClr val="tx1"/>
                </a:solidFill>
              </a:rPr>
              <a:t>CoCs</a:t>
            </a:r>
            <a:r>
              <a:rPr lang="en-US" b="0" dirty="0" smtClean="0">
                <a:solidFill>
                  <a:schemeClr val="tx1"/>
                </a:solidFill>
              </a:rPr>
              <a:t> (no other priorities)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Grants are for 3-year, non-renewable terms in 28 priority communities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Many communities were previously included in the January 14, 2014 NOFA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Differences are the result of previous funding decisions and newly available 2014 PIT data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53E43-2DA6-4E32-9C7D-C56E2544C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93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76200"/>
            <a:ext cx="4800600" cy="8382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NOFA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r>
              <a:rPr lang="en-US" sz="2600" b="0" dirty="0" smtClean="0">
                <a:solidFill>
                  <a:schemeClr val="tx1"/>
                </a:solidFill>
              </a:rPr>
              <a:t>Maximum award of $2 million per year ($6 million over 3 year term of grant) per grantee</a:t>
            </a:r>
          </a:p>
          <a:p>
            <a:r>
              <a:rPr lang="en-US" sz="2600" b="0" dirty="0" smtClean="0">
                <a:solidFill>
                  <a:schemeClr val="tx1"/>
                </a:solidFill>
              </a:rPr>
              <a:t>No limit on total applications per </a:t>
            </a:r>
            <a:r>
              <a:rPr lang="en-US" sz="2600" b="0" dirty="0" err="1" smtClean="0">
                <a:solidFill>
                  <a:schemeClr val="tx1"/>
                </a:solidFill>
              </a:rPr>
              <a:t>CoC</a:t>
            </a:r>
            <a:r>
              <a:rPr lang="en-US" sz="2600" b="0" dirty="0">
                <a:solidFill>
                  <a:schemeClr val="tx1"/>
                </a:solidFill>
              </a:rPr>
              <a:t> (1 application per organization per </a:t>
            </a:r>
            <a:r>
              <a:rPr lang="en-US" sz="2600" b="0" dirty="0" err="1" smtClean="0">
                <a:solidFill>
                  <a:schemeClr val="tx1"/>
                </a:solidFill>
              </a:rPr>
              <a:t>CoC</a:t>
            </a:r>
            <a:r>
              <a:rPr lang="en-US" sz="2600" b="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600" b="0" dirty="0" smtClean="0">
                <a:solidFill>
                  <a:schemeClr val="tx1"/>
                </a:solidFill>
              </a:rPr>
              <a:t>No designated funding level for each </a:t>
            </a:r>
            <a:r>
              <a:rPr lang="en-US" sz="2600" b="0" dirty="0" err="1" smtClean="0">
                <a:solidFill>
                  <a:schemeClr val="tx1"/>
                </a:solidFill>
              </a:rPr>
              <a:t>CoC</a:t>
            </a:r>
            <a:r>
              <a:rPr lang="en-US" sz="2600" b="0" dirty="0" smtClean="0">
                <a:solidFill>
                  <a:schemeClr val="tx1"/>
                </a:solidFill>
              </a:rPr>
              <a:t>, though VA will consider comparative need</a:t>
            </a:r>
          </a:p>
          <a:p>
            <a:r>
              <a:rPr lang="en-US" sz="2600" b="0" dirty="0" smtClean="0">
                <a:solidFill>
                  <a:schemeClr val="tx1"/>
                </a:solidFill>
              </a:rPr>
              <a:t>Letters of </a:t>
            </a:r>
            <a:r>
              <a:rPr lang="en-US" sz="2600" b="0" dirty="0" err="1" smtClean="0">
                <a:solidFill>
                  <a:schemeClr val="tx1"/>
                </a:solidFill>
              </a:rPr>
              <a:t>CoC</a:t>
            </a:r>
            <a:r>
              <a:rPr lang="en-US" sz="2600" b="0" dirty="0" smtClean="0">
                <a:solidFill>
                  <a:schemeClr val="tx1"/>
                </a:solidFill>
              </a:rPr>
              <a:t> and NHC support are encouraged, but not required</a:t>
            </a:r>
          </a:p>
          <a:p>
            <a:r>
              <a:rPr lang="en-US" sz="2600" b="0" dirty="0" smtClean="0">
                <a:solidFill>
                  <a:schemeClr val="tx1"/>
                </a:solidFill>
              </a:rPr>
              <a:t>Application form and questions are unchanged from previous NOFA</a:t>
            </a:r>
          </a:p>
          <a:p>
            <a:r>
              <a:rPr lang="en-US" sz="2600" b="0" dirty="0" smtClean="0">
                <a:solidFill>
                  <a:schemeClr val="tx1"/>
                </a:solidFill>
              </a:rPr>
              <a:t>NOFA, application, and training available at </a:t>
            </a:r>
            <a:r>
              <a:rPr lang="en-US" sz="2600" b="0" dirty="0" smtClean="0">
                <a:solidFill>
                  <a:schemeClr val="tx1"/>
                </a:solidFill>
                <a:hlinkClick r:id="rId2"/>
              </a:rPr>
              <a:t>www.va.gov/homeless/ssvf.asp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53E43-2DA6-4E32-9C7D-C56E2544C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15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Q &amp; 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853E43-2DA6-4E32-9C7D-C56E2544CF1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416</Words>
  <Application>Microsoft Office PowerPoint</Application>
  <PresentationFormat>On-screen Show (4:3)</PresentationFormat>
  <Paragraphs>80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 </vt:lpstr>
      <vt:lpstr>Presenters</vt:lpstr>
      <vt:lpstr>Webinar Format</vt:lpstr>
      <vt:lpstr>How to Submit Questions during the Webinar</vt:lpstr>
      <vt:lpstr>Priority 1 Requirements</vt:lpstr>
      <vt:lpstr>Priority 1 Requirements</vt:lpstr>
      <vt:lpstr>Next Steps</vt:lpstr>
      <vt:lpstr>NOFA</vt:lpstr>
      <vt:lpstr>Slide 9</vt:lpstr>
      <vt:lpstr>Additional Questions?</vt:lpstr>
      <vt:lpstr>Slide 11</vt:lpstr>
    </vt:vector>
  </TitlesOfParts>
  <Company>Veteran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Kuhn, John H. (VACO)</dc:creator>
  <cp:lastModifiedBy>Kyia Watkins</cp:lastModifiedBy>
  <cp:revision>15</cp:revision>
  <dcterms:created xsi:type="dcterms:W3CDTF">2014-10-09T18:00:41Z</dcterms:created>
  <dcterms:modified xsi:type="dcterms:W3CDTF">2014-10-16T14:12:31Z</dcterms:modified>
</cp:coreProperties>
</file>