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heme/theme2.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xml" ContentType="application/inkml+xml"/>
  <Override PartName="/ppt/ink/ink2.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46"/>
  </p:notesMasterIdLst>
  <p:sldIdLst>
    <p:sldId id="262" r:id="rId5"/>
    <p:sldId id="258" r:id="rId6"/>
    <p:sldId id="292" r:id="rId7"/>
    <p:sldId id="268" r:id="rId8"/>
    <p:sldId id="293" r:id="rId9"/>
    <p:sldId id="270" r:id="rId10"/>
    <p:sldId id="271" r:id="rId11"/>
    <p:sldId id="294" r:id="rId12"/>
    <p:sldId id="273" r:id="rId13"/>
    <p:sldId id="295" r:id="rId14"/>
    <p:sldId id="296" r:id="rId15"/>
    <p:sldId id="297" r:id="rId16"/>
    <p:sldId id="298" r:id="rId17"/>
    <p:sldId id="299" r:id="rId18"/>
    <p:sldId id="300" r:id="rId19"/>
    <p:sldId id="269" r:id="rId20"/>
    <p:sldId id="272" r:id="rId21"/>
    <p:sldId id="284" r:id="rId22"/>
    <p:sldId id="290" r:id="rId23"/>
    <p:sldId id="267" r:id="rId24"/>
    <p:sldId id="260" r:id="rId25"/>
    <p:sldId id="278" r:id="rId26"/>
    <p:sldId id="279" r:id="rId27"/>
    <p:sldId id="276" r:id="rId28"/>
    <p:sldId id="277" r:id="rId29"/>
    <p:sldId id="280" r:id="rId30"/>
    <p:sldId id="281" r:id="rId31"/>
    <p:sldId id="261" r:id="rId32"/>
    <p:sldId id="285" r:id="rId33"/>
    <p:sldId id="275" r:id="rId34"/>
    <p:sldId id="282" r:id="rId35"/>
    <p:sldId id="303" r:id="rId36"/>
    <p:sldId id="283" r:id="rId37"/>
    <p:sldId id="286" r:id="rId38"/>
    <p:sldId id="287" r:id="rId39"/>
    <p:sldId id="289" r:id="rId40"/>
    <p:sldId id="302" r:id="rId41"/>
    <p:sldId id="288" r:id="rId42"/>
    <p:sldId id="274" r:id="rId43"/>
    <p:sldId id="291" r:id="rId44"/>
    <p:sldId id="301" r:id="rId45"/>
  </p:sldIdLst>
  <p:sldSz cx="12192000" cy="6858000"/>
  <p:notesSz cx="6858000" cy="9144000"/>
  <p:embeddedFontLst>
    <p:embeddedFont>
      <p:font typeface="Corbel" panose="020B0503020204020204" pitchFamily="34" charset="0"/>
      <p:regular r:id="rId47"/>
      <p:bold r:id="rId48"/>
      <p:italic r:id="rId49"/>
      <p:boldItalic r:id="rId50"/>
    </p:embeddedFont>
  </p:embeddedFontLst>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BC4E9DFA-2620-471C-9438-CCE05150F748}">
          <p14:sldIdLst>
            <p14:sldId id="262"/>
            <p14:sldId id="258"/>
            <p14:sldId id="292"/>
            <p14:sldId id="268"/>
            <p14:sldId id="293"/>
            <p14:sldId id="270"/>
            <p14:sldId id="271"/>
            <p14:sldId id="294"/>
            <p14:sldId id="273"/>
            <p14:sldId id="295"/>
            <p14:sldId id="296"/>
            <p14:sldId id="297"/>
            <p14:sldId id="298"/>
            <p14:sldId id="299"/>
            <p14:sldId id="300"/>
            <p14:sldId id="269"/>
          </p14:sldIdLst>
        </p14:section>
        <p14:section name="Agenda" id="{62A8F1C7-D923-4E34-8A96-7B924F605221}">
          <p14:sldIdLst>
            <p14:sldId id="272"/>
          </p14:sldIdLst>
        </p14:section>
        <p14:section name="Content Slides" id="{A033D430-BA94-49C5-8220-69CE3DA586BF}">
          <p14:sldIdLst>
            <p14:sldId id="284"/>
            <p14:sldId id="290"/>
            <p14:sldId id="267"/>
            <p14:sldId id="260"/>
            <p14:sldId id="278"/>
            <p14:sldId id="279"/>
            <p14:sldId id="276"/>
            <p14:sldId id="277"/>
            <p14:sldId id="280"/>
            <p14:sldId id="281"/>
            <p14:sldId id="261"/>
            <p14:sldId id="285"/>
            <p14:sldId id="275"/>
            <p14:sldId id="282"/>
            <p14:sldId id="303"/>
            <p14:sldId id="283"/>
            <p14:sldId id="286"/>
            <p14:sldId id="287"/>
            <p14:sldId id="289"/>
            <p14:sldId id="302"/>
            <p14:sldId id="288"/>
            <p14:sldId id="274"/>
            <p14:sldId id="291"/>
            <p14:sldId id="301"/>
          </p14:sldIdLst>
        </p14:section>
        <p14:section name="Icons" id="{AE715A23-0EED-7944-A8BF-3A58919C4E4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F72"/>
    <a:srgbClr val="9A6A4F"/>
    <a:srgbClr val="C6AA76"/>
    <a:srgbClr val="0083BE"/>
    <a:srgbClr val="B7DD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65252B-0BC0-4242-092E-DA83B6996519}" v="1" dt="2024-07-15T14:01:24.0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57" autoAdjust="0"/>
    <p:restoredTop sz="76498" autoAdjust="0"/>
  </p:normalViewPr>
  <p:slideViewPr>
    <p:cSldViewPr snapToGrid="0">
      <p:cViewPr varScale="1">
        <p:scale>
          <a:sx n="83" d="100"/>
          <a:sy n="83" d="100"/>
        </p:scale>
        <p:origin x="1872" y="9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2.fntdata"/><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2-05T16:43:53.5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1 235,'2'-2,"1"0,0 0,-1 0,1 0,0 0,0 1,0 0,0-1,0 1,1 1,5-2,40-2,-31 4,18-2,-28 3,0-1,1 0,-1 0,0-1,0 0,0-1,0 0,0-1,0 1,0-2,-1 1,1-1,-1-1,0 1,0-1,7-8,5-3,-1 1,1 0,1 1,1 2,-1 0,2 2,-1 0,1 2,36-8,-2 4,-1 3,101-2,-113 9,-1 3,0 1,1 3,-1 1,-1 3,75 27,65 26,-99-22,66 27,-134-64,1 0,-1-1,0-1,0-1,1 0,-1-1,18-4,6 1,30-3,-12 1,1 1,111 10,-165-5,0 1,1-1,-1 1,0 0,0 0,-1 0,1 0,0 1,0-1,0 1,-1 0,1 0,-1 0,5 4,-6-3,0-1,0 0,0 0,0 0,0 1,-1-1,1 0,-1 1,1-1,-1 0,0 1,1-1,-1 1,0-1,-1 1,1-1,0 1,-1-1,1 0,-1 1,1-1,-2 3,-11 28,-1 0,-1-1,-2-1,-24 36,11-18,1-1,10-18,1 0,2 2,-22 52,30-60,0 0,1 1,0 0,2 0,1 0,-2 38,7 65,-3 65,0-174,0 1,-1-1,-1 1,-1-1,0-1,-1 1,-13 27,-42 105,46-109,-1 0,-39 71,-26 49,60-115,-3 13,19-46,0 0,-1 0,0 0,-1-1,0 0,-1-1,-16 21,-16 5,0-1,-2-3,-48 30,78-54,0 1,0 0,1 1,1 0,0 1,-16 27,15-24,0 0,-1 0,0-1,-18 17,9-14,-1-1,-1-1,0-2,-1 0,-1-2,0-1,-48 14,70-24,-1 0,1-1,0 1,-1-1,1 0,0 0,-1-1,1 1,0-1,0 1,-1-1,1 0,0-1,0 1,0-1,0 1,0-1,0 0,1-1,-1 1,0 0,1-1,-4-4,-2-4,1-1,0 0,1-1,-10-25,-4-7,-60-121,39 89,-54-79,64 106,-31-65,6 9,-63-133,85 169,24 52,0-1,1 0,1 0,1-1,0 0,1-1,1 0,-4-27,6 23,-1 0,-10-35,7 37,2 1,1-1,-3-27,5-2,2 27,-1 1,-1 0,-1 0,-1 0,0 0,-14-40,12 51,1-1,1 0,0 0,1-1,-4-26,7 37,0 0,-1 0,2 0,-1 0,0-1,1 1,0 0,0 0,0 0,0 0,0 0,1 1,-1-1,1 0,0 1,0-1,0 1,1 0,-1 0,1 0,-1 0,1 0,0 0,0 1,3-3,23-11,0 2,1 1,0 1,0 2,46-8,38-14,78-46,-62 23,-108 47,1 1,1 2,-1 0,36-1,96 8,-76 1,-54-1,-1 2,1 1,37 12,26 7,-66-19,0 2,0 1,0 1,-1 1,0 2,-1 0,0 1,23 20,-39-29,0 1,0-1,0 1,-1-1,1 1,-1 0,0 1,-1-1,1 1,-1-1,0 1,0 0,0 0,-1 0,0 0,0 0,1 11,-2 9,0 0,-2-1,-5 31,-1 32,8 13,2-58,-2 0,-1 0,-3 0,0 0,-15 58,12-73,-1 0,-1 0,-1-1,-1 0,-1-1,-2-1,0 0,-1-1,-20 24,3-17,0-2,-2-1,-1-2,-69 38,30-20,-92 60,158-99,0 1,1 0,0 1,1 0,-1 0,1 1,0 0,1 0,-1 0,2 1,-1 0,1 0,0 1,0-1,1 1,1 0,-1 0,1 0,-1 16,3-24,0-1,0 1,0-1,0 1,0-1,-1 1,1-1,0 1,-1-1,1 0,-1 1,1-1,-1 0,0 1,1-1,-1 0,0 0,0 1,0-1,0 0,0 0,-2 1,2-2,0 0,0 0,0 0,0-1,0 1,0 0,0-1,0 1,0-1,0 0,1 1,-1-1,0 0,0 1,0-1,0 0,1 0,-1 0,0 0,1 0,-1-1,-7-11,1 0,0-1,-5-14,-18-49,3-2,-20-93,41 151,0 0,-2 1,-14-31,-5-10,-80-171,16 36,88 188,1 4,1 0,0 1,0-1,0 0,0 0,1 0,-1 0,1 0,0 0,0 0,0 0,1 0,-1 0,1 0,0 0,0 0,0 0,0 0,1 1,-1-1,1 1,0-1,-1 1,2 0,-1-1,0 1,4-3,7-9,2 0,-1 2,33-23,-28 21,-8 6,1 0,0 1,0 1,0 0,1 1,-1 1,1 0,1 1,-1 0,0 1,1 1,-1 0,1 1,0 1,-1 1,22 3,-15 0,-1 1,0 1,0 1,0 1,-1 1,21 12,100 80,-74-51,-59-46,0 0,0 1,0 0,-1 1,0-1,0 1,0 0,-1 0,0 1,0 0,0-1,5 15,-7-15,-1 0,0 0,0 0,0 1,-1-1,1 0,-1 0,-1 1,1-1,-1 0,0 0,0 1,0-1,-1 0,0-1,-5 12,-4 6,-2-1,0-1,-1 0,-31 34,20-23,21-28,1 0,-1-1,0 1,0-1,0 0,0 0,-1-1,1 1,-1-1,1 0,-1 0,0-1,0 1,0-1,1-1,-1 1,0-1,0 0,0 0,-5-1,4 0,0 0,0-1,0 0,0 0,1 0,-1-1,1 1,-1-2,1 1,0-1,0 0,0 0,0 0,1-1,-8-10,-8-17,2-1,1-2,1 1,2-2,1 0,1-1,-8-43,18 71,0-1,1 1,0-1,0 0,1-12,0 19,0 1,0-1,1 1,-1 0,1-1,-1 1,1 0,0-1,0 1,0 0,0 0,0 0,0 0,1 0,-1 0,0 0,1 0,-1 1,1-1,0 1,-1-1,1 1,0 0,0 0,0-1,3 0,29-8,1 2,0 2,0 1,1 2,43 2,85-8,-146 6,-4 0,0 0,0 2,0 0,0 0,0 2,25 4,-23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2-05T16:44:56.4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994 0,'0'8,"-1"0,-1 0,0 0,-5 13,-4 25,5 33,4-37,-9 47,5-53,5-23,-2 0,1 0,-2 0,1 0,-2-1,0 0,-6 13,4-12,0 1,1 0,1 0,0 0,1 1,1-1,-3 25,3 4,3 56,0 26,-2-112,-1 0,-1 0,0 0,0 0,-1 0,-1-1,-10 18,-9 20,-4 13,18-43,1 2,1 0,1 0,1 0,-7 34,12-40,-2-1,1 0,-2 0,0-1,-1 1,-1-1,0-1,0 1,-2-1,-16 21,-6 0,-1 0,-45 33,42-36,-18 20,-70 87,-4 6,-6-13,116-111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3CB72B-B7E0-B54B-9668-55F9573FF752}"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8316F5-7EB2-FA45-A561-7C3BC15ABD50}" type="slidenum">
              <a:rPr lang="en-US" smtClean="0"/>
              <a:t>‹#›</a:t>
            </a:fld>
            <a:endParaRPr lang="en-US"/>
          </a:p>
        </p:txBody>
      </p:sp>
    </p:spTree>
    <p:extLst>
      <p:ext uri="{BB962C8B-B14F-4D97-AF65-F5344CB8AC3E}">
        <p14:creationId xmlns:p14="http://schemas.microsoft.com/office/powerpoint/2010/main" val="1359428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mailto:vhalno@va.gov"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va.gov/library"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Good afternoon.</a:t>
            </a:r>
          </a:p>
          <a:p>
            <a:pPr marL="0" marR="0">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I’m pleased to welcome you to today’s Knowledge Nook training session</a:t>
            </a:r>
            <a:r>
              <a:rPr lang="en-US"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15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15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I’m [name, and role] of the VHA Library Network Office, and I’ll presenting for today’s session, which is focusing on how to search for evidence in library resources.</a:t>
            </a:r>
          </a:p>
          <a:p>
            <a:pPr marL="0" marR="0">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I’m going to go over a few housekeeping items, which will also give people a few extra minutes to join the call. </a:t>
            </a:r>
          </a:p>
          <a:p>
            <a:endParaRPr lang="en-US" dirty="0"/>
          </a:p>
        </p:txBody>
      </p:sp>
      <p:sp>
        <p:nvSpPr>
          <p:cNvPr id="4" name="Slide Number Placeholder 3"/>
          <p:cNvSpPr>
            <a:spLocks noGrp="1"/>
          </p:cNvSpPr>
          <p:nvPr>
            <p:ph type="sldNum" sz="quarter" idx="5"/>
          </p:nvPr>
        </p:nvSpPr>
        <p:spPr/>
        <p:txBody>
          <a:bodyPr/>
          <a:lstStyle/>
          <a:p>
            <a:fld id="{638316F5-7EB2-FA45-A561-7C3BC15ABD50}" type="slidenum">
              <a:rPr lang="en-US" smtClean="0"/>
              <a:t>2</a:t>
            </a:fld>
            <a:endParaRPr lang="en-US"/>
          </a:p>
        </p:txBody>
      </p:sp>
    </p:spTree>
    <p:extLst>
      <p:ext uri="{BB962C8B-B14F-4D97-AF65-F5344CB8AC3E}">
        <p14:creationId xmlns:p14="http://schemas.microsoft.com/office/powerpoint/2010/main" val="4078350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Today’s training is being recorded, and the recording will be posted to the Training page. </a:t>
            </a:r>
          </a:p>
          <a:p>
            <a:endParaRPr lang="en-US" dirty="0"/>
          </a:p>
        </p:txBody>
      </p:sp>
      <p:sp>
        <p:nvSpPr>
          <p:cNvPr id="4" name="Slide Number Placeholder 3"/>
          <p:cNvSpPr>
            <a:spLocks noGrp="1"/>
          </p:cNvSpPr>
          <p:nvPr>
            <p:ph type="sldNum" sz="quarter" idx="5"/>
          </p:nvPr>
        </p:nvSpPr>
        <p:spPr/>
        <p:txBody>
          <a:bodyPr/>
          <a:lstStyle/>
          <a:p>
            <a:fld id="{638316F5-7EB2-FA45-A561-7C3BC15ABD50}" type="slidenum">
              <a:rPr lang="en-US" smtClean="0"/>
              <a:t>11</a:t>
            </a:fld>
            <a:endParaRPr lang="en-US"/>
          </a:p>
        </p:txBody>
      </p:sp>
    </p:spTree>
    <p:extLst>
      <p:ext uri="{BB962C8B-B14F-4D97-AF65-F5344CB8AC3E}">
        <p14:creationId xmlns:p14="http://schemas.microsoft.com/office/powerpoint/2010/main" val="832218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There are two tabs at the top of the training page.  The default tab is to Upcoming Webinars, which allows you to see what training sessions are planned for the future. You can also jump to a VA SharePoint page to snag the calendar invitations for upcoming webinars from this page.</a:t>
            </a:r>
          </a:p>
          <a:p>
            <a:endParaRPr lang="en-US" dirty="0"/>
          </a:p>
        </p:txBody>
      </p:sp>
      <p:sp>
        <p:nvSpPr>
          <p:cNvPr id="4" name="Slide Number Placeholder 3"/>
          <p:cNvSpPr>
            <a:spLocks noGrp="1"/>
          </p:cNvSpPr>
          <p:nvPr>
            <p:ph type="sldNum" sz="quarter" idx="5"/>
          </p:nvPr>
        </p:nvSpPr>
        <p:spPr/>
        <p:txBody>
          <a:bodyPr/>
          <a:lstStyle/>
          <a:p>
            <a:fld id="{638316F5-7EB2-FA45-A561-7C3BC15ABD50}" type="slidenum">
              <a:rPr lang="en-US" smtClean="0"/>
              <a:t>12</a:t>
            </a:fld>
            <a:endParaRPr lang="en-US"/>
          </a:p>
        </p:txBody>
      </p:sp>
    </p:spTree>
    <p:extLst>
      <p:ext uri="{BB962C8B-B14F-4D97-AF65-F5344CB8AC3E}">
        <p14:creationId xmlns:p14="http://schemas.microsoft.com/office/powerpoint/2010/main" val="1097518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2</a:t>
            </a: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US" sz="1200" dirty="0">
                <a:effectLst/>
                <a:latin typeface="Calibri" panose="020F0502020204030204" pitchFamily="34" charset="0"/>
                <a:ea typeface="Calibri" panose="020F0502020204030204" pitchFamily="34" charset="0"/>
                <a:cs typeface="Times New Roman" panose="02020603050405020304" pitchFamily="18" charset="0"/>
              </a:rPr>
              <a:t> tab – Recorded Trainings - is where you will find the recording of today’s program as well as recordings of trainings for other electronic resources. </a:t>
            </a:r>
          </a:p>
          <a:p>
            <a:endParaRPr lang="en-US" dirty="0"/>
          </a:p>
        </p:txBody>
      </p:sp>
      <p:sp>
        <p:nvSpPr>
          <p:cNvPr id="4" name="Slide Number Placeholder 3"/>
          <p:cNvSpPr>
            <a:spLocks noGrp="1"/>
          </p:cNvSpPr>
          <p:nvPr>
            <p:ph type="sldNum" sz="quarter" idx="5"/>
          </p:nvPr>
        </p:nvSpPr>
        <p:spPr/>
        <p:txBody>
          <a:bodyPr/>
          <a:lstStyle/>
          <a:p>
            <a:fld id="{638316F5-7EB2-FA45-A561-7C3BC15ABD50}" type="slidenum">
              <a:rPr lang="en-US" smtClean="0"/>
              <a:t>13</a:t>
            </a:fld>
            <a:endParaRPr lang="en-US"/>
          </a:p>
        </p:txBody>
      </p:sp>
    </p:spTree>
    <p:extLst>
      <p:ext uri="{BB962C8B-B14F-4D97-AF65-F5344CB8AC3E}">
        <p14:creationId xmlns:p14="http://schemas.microsoft.com/office/powerpoint/2010/main" val="1026912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you’ve joined late, just a quick reminder that all lines have been muted to cut down on background noise.  Also, we ask that you turn off your cameras</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to reduce the bandwidth, which increases the quality of the presentation.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15000"/>
              </a:lnSpc>
              <a:spcBef>
                <a:spcPts val="0"/>
              </a:spcBef>
              <a:spcAft>
                <a:spcPts val="10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To ask a question, please use the chat feature in WebEx, located in the lower right-hand corner. </a:t>
            </a:r>
          </a:p>
          <a:p>
            <a:endParaRPr lang="en-US" dirty="0"/>
          </a:p>
        </p:txBody>
      </p:sp>
      <p:sp>
        <p:nvSpPr>
          <p:cNvPr id="4" name="Slide Number Placeholder 3"/>
          <p:cNvSpPr>
            <a:spLocks noGrp="1"/>
          </p:cNvSpPr>
          <p:nvPr>
            <p:ph type="sldNum" sz="quarter" idx="5"/>
          </p:nvPr>
        </p:nvSpPr>
        <p:spPr/>
        <p:txBody>
          <a:bodyPr/>
          <a:lstStyle/>
          <a:p>
            <a:fld id="{638316F5-7EB2-FA45-A561-7C3BC15ABD50}" type="slidenum">
              <a:rPr lang="en-US" smtClean="0"/>
              <a:t>14</a:t>
            </a:fld>
            <a:endParaRPr lang="en-US"/>
          </a:p>
        </p:txBody>
      </p:sp>
    </p:spTree>
    <p:extLst>
      <p:ext uri="{BB962C8B-B14F-4D97-AF65-F5344CB8AC3E}">
        <p14:creationId xmlns:p14="http://schemas.microsoft.com/office/powerpoint/2010/main" val="2623330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 have any questions about the VHA National Desktop Library, or Knowledge Nook training program, please contact the VHA Library Network Office at </a:t>
            </a:r>
            <a:r>
              <a:rPr lang="en-US" sz="1200" dirty="0">
                <a:effectLst/>
                <a:latin typeface="Calibri" panose="020F0502020204030204" pitchFamily="34" charset="0"/>
                <a:ea typeface="Calibri" panose="020F0502020204030204" pitchFamily="34" charset="0"/>
                <a:cs typeface="Times New Roman" panose="02020603050405020304" pitchFamily="18" charset="0"/>
                <a:hlinkClick r:id="rId3"/>
              </a:rPr>
              <a:t>vhalno@va.gov</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15000"/>
              </a:lnSpc>
              <a:spcBef>
                <a:spcPts val="0"/>
              </a:spcBef>
              <a:spcAft>
                <a:spcPts val="10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38316F5-7EB2-FA45-A561-7C3BC15ABD50}" type="slidenum">
              <a:rPr lang="en-US" smtClean="0"/>
              <a:t>15</a:t>
            </a:fld>
            <a:endParaRPr lang="en-US"/>
          </a:p>
        </p:txBody>
      </p:sp>
    </p:spTree>
    <p:extLst>
      <p:ext uri="{BB962C8B-B14F-4D97-AF65-F5344CB8AC3E}">
        <p14:creationId xmlns:p14="http://schemas.microsoft.com/office/powerpoint/2010/main" val="3480906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going to cover:</a:t>
            </a:r>
          </a:p>
          <a:p>
            <a:pPr marL="171450" indent="-171450">
              <a:buFont typeface="Arial" panose="020B0604020202020204" pitchFamily="34" charset="0"/>
              <a:buChar char="•"/>
            </a:pPr>
            <a:r>
              <a:rPr lang="en-US" dirty="0"/>
              <a:t>Some of the databases you might want to consider searching to find high quality scientific articles</a:t>
            </a:r>
          </a:p>
          <a:p>
            <a:pPr marL="171450" indent="-171450">
              <a:buFont typeface="Arial" panose="020B0604020202020204" pitchFamily="34" charset="0"/>
              <a:buChar char="•"/>
            </a:pPr>
            <a:r>
              <a:rPr lang="en-US" dirty="0"/>
              <a:t>Give you some tips on how to create strong searches in PubMed</a:t>
            </a:r>
          </a:p>
          <a:p>
            <a:pPr marL="171450" indent="-171450">
              <a:buFont typeface="Arial" panose="020B0604020202020204" pitchFamily="34" charset="0"/>
              <a:buChar char="•"/>
            </a:pPr>
            <a:r>
              <a:rPr lang="en-US" dirty="0"/>
              <a:t>Many databases use Boolean operators, so I’ll cover those</a:t>
            </a:r>
          </a:p>
          <a:p>
            <a:pPr marL="171450" indent="-171450">
              <a:buFont typeface="Arial" panose="020B0604020202020204" pitchFamily="34" charset="0"/>
              <a:buChar char="•"/>
            </a:pPr>
            <a:r>
              <a:rPr lang="en-US" dirty="0"/>
              <a:t>I’ll also touch on tips for searching the Cumulative Index for Nursing and Allied Health Literature, or CINAHL</a:t>
            </a:r>
          </a:p>
          <a:p>
            <a:pPr marL="171450" indent="-171450">
              <a:buFont typeface="Arial" panose="020B0604020202020204" pitchFamily="34" charset="0"/>
              <a:buChar char="•"/>
            </a:pPr>
            <a:r>
              <a:rPr lang="en-US" dirty="0"/>
              <a:t>I want to address Google Scholar and AI tools</a:t>
            </a:r>
          </a:p>
          <a:p>
            <a:pPr marL="171450" indent="-171450">
              <a:buFont typeface="Arial" panose="020B0604020202020204" pitchFamily="34" charset="0"/>
              <a:buChar char="•"/>
            </a:pPr>
            <a:r>
              <a:rPr lang="en-US" dirty="0"/>
              <a:t>And then I’ll wrap up with some reminders.</a:t>
            </a:r>
          </a:p>
        </p:txBody>
      </p:sp>
      <p:sp>
        <p:nvSpPr>
          <p:cNvPr id="4" name="Slide Number Placeholder 3"/>
          <p:cNvSpPr>
            <a:spLocks noGrp="1"/>
          </p:cNvSpPr>
          <p:nvPr>
            <p:ph type="sldNum" sz="quarter" idx="5"/>
          </p:nvPr>
        </p:nvSpPr>
        <p:spPr/>
        <p:txBody>
          <a:bodyPr/>
          <a:lstStyle/>
          <a:p>
            <a:fld id="{638316F5-7EB2-FA45-A561-7C3BC15ABD50}" type="slidenum">
              <a:rPr lang="en-US" smtClean="0"/>
              <a:t>17</a:t>
            </a:fld>
            <a:endParaRPr lang="en-US"/>
          </a:p>
        </p:txBody>
      </p:sp>
    </p:spTree>
    <p:extLst>
      <p:ext uri="{BB962C8B-B14F-4D97-AF65-F5344CB8AC3E}">
        <p14:creationId xmlns:p14="http://schemas.microsoft.com/office/powerpoint/2010/main" val="3698727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You’re going to be searching in Library databases for a reason. It might be for an evidence-based practice project, or because there’s an issue on the unit that is bugging you, or because you just want a better understanding of how the world works. </a:t>
            </a:r>
          </a:p>
          <a:p>
            <a:endParaRPr lang="en-US" dirty="0"/>
          </a:p>
          <a:p>
            <a:r>
              <a:rPr lang="en-US" dirty="0"/>
              <a:t>I want to encourage you to give it some time. Searching for evidence is not the same as googling an answer for your kids at the dinner table. We’ve had lots of answers to how to provide high quality medical care over the years, and your goal in searching for scientific literature should be to find the most recent, high quality content to guide your practice. </a:t>
            </a:r>
          </a:p>
        </p:txBody>
      </p:sp>
      <p:sp>
        <p:nvSpPr>
          <p:cNvPr id="4" name="Slide Number Placeholder 3"/>
          <p:cNvSpPr>
            <a:spLocks noGrp="1"/>
          </p:cNvSpPr>
          <p:nvPr>
            <p:ph type="sldNum" sz="quarter" idx="5"/>
          </p:nvPr>
        </p:nvSpPr>
        <p:spPr/>
        <p:txBody>
          <a:bodyPr/>
          <a:lstStyle/>
          <a:p>
            <a:fld id="{638316F5-7EB2-FA45-A561-7C3BC15ABD50}" type="slidenum">
              <a:rPr lang="en-US" smtClean="0"/>
              <a:t>18</a:t>
            </a:fld>
            <a:endParaRPr lang="en-US"/>
          </a:p>
        </p:txBody>
      </p:sp>
    </p:spTree>
    <p:extLst>
      <p:ext uri="{BB962C8B-B14F-4D97-AF65-F5344CB8AC3E}">
        <p14:creationId xmlns:p14="http://schemas.microsoft.com/office/powerpoint/2010/main" val="4141890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goal for you today is to help you build a searching toolbox.</a:t>
            </a:r>
          </a:p>
          <a:p>
            <a:endParaRPr lang="en-US" dirty="0"/>
          </a:p>
          <a:p>
            <a:r>
              <a:rPr lang="en-US" dirty="0"/>
              <a:t>If you’ve only googled answers in the past, you might not be getting great results in PubMed, because that’s like bringing a hammer to a task that needs a screwdriver. So, with that said, let’s start putting together your searching toolbox.</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I’ve put together this slide deck so that you can download it later from the Desktop library and keep it as a tool, if that’s handy. I’ll also do some live demos so that you can see my suggestions in action.</a:t>
            </a:r>
          </a:p>
          <a:p>
            <a:endParaRPr lang="en-US" dirty="0"/>
          </a:p>
        </p:txBody>
      </p:sp>
      <p:sp>
        <p:nvSpPr>
          <p:cNvPr id="4" name="Slide Number Placeholder 3"/>
          <p:cNvSpPr>
            <a:spLocks noGrp="1"/>
          </p:cNvSpPr>
          <p:nvPr>
            <p:ph type="sldNum" sz="quarter" idx="5"/>
          </p:nvPr>
        </p:nvSpPr>
        <p:spPr/>
        <p:txBody>
          <a:bodyPr/>
          <a:lstStyle/>
          <a:p>
            <a:fld id="{638316F5-7EB2-FA45-A561-7C3BC15ABD50}" type="slidenum">
              <a:rPr lang="en-US" smtClean="0"/>
              <a:t>19</a:t>
            </a:fld>
            <a:endParaRPr lang="en-US"/>
          </a:p>
        </p:txBody>
      </p:sp>
    </p:spTree>
    <p:extLst>
      <p:ext uri="{BB962C8B-B14F-4D97-AF65-F5344CB8AC3E}">
        <p14:creationId xmlns:p14="http://schemas.microsoft.com/office/powerpoint/2010/main" val="553756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LOT of resources where you can look for answers. These are just a couple. </a:t>
            </a:r>
          </a:p>
          <a:p>
            <a:endParaRPr lang="en-US" dirty="0"/>
          </a:p>
          <a:p>
            <a:r>
              <a:rPr lang="en-US" dirty="0"/>
              <a:t>Today, I’m going to be touching on searching in PubMed and CINAHL. But you might also consider looking at the in-depth systematic reviews that the folks at Cochrane do.</a:t>
            </a:r>
          </a:p>
          <a:p>
            <a:endParaRPr lang="en-US" dirty="0"/>
          </a:p>
          <a:p>
            <a:r>
              <a:rPr lang="en-US" dirty="0"/>
              <a:t>The Joanna Briggs EBP Database has a bunch of great content that’s focused on nursing.</a:t>
            </a:r>
          </a:p>
          <a:p>
            <a:endParaRPr lang="en-US" dirty="0"/>
          </a:p>
          <a:p>
            <a:r>
              <a:rPr lang="en-US" dirty="0"/>
              <a:t>There’s also quite a bit of overlap between many of these, but it’s not 100%. </a:t>
            </a:r>
          </a:p>
          <a:p>
            <a:endParaRPr lang="en-US" dirty="0"/>
          </a:p>
          <a:p>
            <a:r>
              <a:rPr lang="en-US" dirty="0"/>
              <a:t>I want to encourage you to look in multiple places to find what’s available to you for answering whatever question you’re tackling.</a:t>
            </a:r>
          </a:p>
        </p:txBody>
      </p:sp>
      <p:sp>
        <p:nvSpPr>
          <p:cNvPr id="4" name="Slide Number Placeholder 3"/>
          <p:cNvSpPr>
            <a:spLocks noGrp="1"/>
          </p:cNvSpPr>
          <p:nvPr>
            <p:ph type="sldNum" sz="quarter" idx="5"/>
          </p:nvPr>
        </p:nvSpPr>
        <p:spPr/>
        <p:txBody>
          <a:bodyPr/>
          <a:lstStyle/>
          <a:p>
            <a:fld id="{638316F5-7EB2-FA45-A561-7C3BC15ABD50}" type="slidenum">
              <a:rPr lang="en-US" smtClean="0"/>
              <a:t>20</a:t>
            </a:fld>
            <a:endParaRPr lang="en-US"/>
          </a:p>
        </p:txBody>
      </p:sp>
    </p:spTree>
    <p:extLst>
      <p:ext uri="{BB962C8B-B14F-4D97-AF65-F5344CB8AC3E}">
        <p14:creationId xmlns:p14="http://schemas.microsoft.com/office/powerpoint/2010/main" val="1853386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focus on PubMed to start.</a:t>
            </a:r>
          </a:p>
          <a:p>
            <a:endParaRPr lang="en-US" dirty="0"/>
          </a:p>
          <a:p>
            <a:r>
              <a:rPr lang="en-US" dirty="0"/>
              <a:t>PubMed is best used to see if there is literature on a wide variety of medical topics, including diagnosis, treatment, etiology, drug studies and so on.</a:t>
            </a:r>
          </a:p>
          <a:p>
            <a:endParaRPr lang="en-US" dirty="0"/>
          </a:p>
          <a:p>
            <a:r>
              <a:rPr lang="en-US" dirty="0"/>
              <a:t>When you get to PubMed, I want to encourage you to login to an NCBI account. [CLICK]</a:t>
            </a:r>
          </a:p>
          <a:p>
            <a:r>
              <a:rPr lang="en-US" dirty="0"/>
              <a:t>This will let you save your searches, created collections of citations for different projects, and personalize how your results appear.</a:t>
            </a:r>
          </a:p>
          <a:p>
            <a:endParaRPr lang="en-US" dirty="0"/>
          </a:p>
          <a:p>
            <a:r>
              <a:rPr lang="en-US" dirty="0"/>
              <a:t>When you start searching, you’ll enter your search terms in that google-like bar in the middle of the screen.</a:t>
            </a:r>
          </a:p>
          <a:p>
            <a:r>
              <a:rPr lang="en-US" dirty="0"/>
              <a:t>I encourage you to search for each of your concepts individually to begin with.</a:t>
            </a:r>
          </a:p>
          <a:p>
            <a:r>
              <a:rPr lang="en-US" dirty="0"/>
              <a:t>This lets you see how much is out there on just that concept. </a:t>
            </a:r>
          </a:p>
          <a:p>
            <a:r>
              <a:rPr lang="en-US" dirty="0"/>
              <a:t>If there’s not very much, then you’re going to find even less once you combine it with other concepts. </a:t>
            </a:r>
          </a:p>
          <a:p>
            <a:endParaRPr lang="en-US" dirty="0"/>
          </a:p>
          <a:p>
            <a:r>
              <a:rPr lang="en-US" dirty="0"/>
              <a:t>So you might need to think of another way to phrase what you’re looking for.</a:t>
            </a:r>
          </a:p>
          <a:p>
            <a:endParaRPr lang="en-US" dirty="0"/>
          </a:p>
          <a:p>
            <a:r>
              <a:rPr lang="en-US" dirty="0"/>
              <a:t>Once you’ve searched for your different concepts, you’ll combine them using the Advanced link under the search bar [CLICK]</a:t>
            </a:r>
          </a:p>
        </p:txBody>
      </p:sp>
      <p:sp>
        <p:nvSpPr>
          <p:cNvPr id="4" name="Slide Number Placeholder 3"/>
          <p:cNvSpPr>
            <a:spLocks noGrp="1"/>
          </p:cNvSpPr>
          <p:nvPr>
            <p:ph type="sldNum" sz="quarter" idx="5"/>
          </p:nvPr>
        </p:nvSpPr>
        <p:spPr/>
        <p:txBody>
          <a:bodyPr/>
          <a:lstStyle/>
          <a:p>
            <a:fld id="{638316F5-7EB2-FA45-A561-7C3BC15ABD50}" type="slidenum">
              <a:rPr lang="en-US" smtClean="0"/>
              <a:t>21</a:t>
            </a:fld>
            <a:endParaRPr lang="en-US"/>
          </a:p>
        </p:txBody>
      </p:sp>
    </p:spTree>
    <p:extLst>
      <p:ext uri="{BB962C8B-B14F-4D97-AF65-F5344CB8AC3E}">
        <p14:creationId xmlns:p14="http://schemas.microsoft.com/office/powerpoint/2010/main" val="982475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To minimize interruptions and ensure optimum audio quality, all lines have been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muted.</a:t>
            </a:r>
          </a:p>
          <a:p>
            <a:pPr marL="0" marR="0">
              <a:lnSpc>
                <a:spcPct val="115000"/>
              </a:lnSpc>
              <a:spcBef>
                <a:spcPts val="0"/>
              </a:spcBef>
              <a:spcAft>
                <a:spcPts val="0"/>
              </a:spcAft>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0" dirty="0">
                <a:effectLst/>
                <a:latin typeface="Calibri" panose="020F0502020204030204" pitchFamily="34" charset="0"/>
                <a:ea typeface="Calibri" panose="020F0502020204030204" pitchFamily="34" charset="0"/>
                <a:cs typeface="Times New Roman" panose="02020603050405020304" pitchFamily="18" charset="0"/>
              </a:rPr>
              <a:t>We also request that you turn</a:t>
            </a:r>
            <a:r>
              <a:rPr lang="en-US" sz="1200" b="0" baseline="0" dirty="0">
                <a:effectLst/>
                <a:latin typeface="Calibri" panose="020F0502020204030204" pitchFamily="34" charset="0"/>
                <a:ea typeface="Calibri" panose="020F0502020204030204" pitchFamily="34" charset="0"/>
                <a:cs typeface="Times New Roman" panose="02020603050405020304" pitchFamily="18" charset="0"/>
              </a:rPr>
              <a:t> off your camera, as that reduces the bandwidth and will improve the quality of the call.</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15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Use the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chat box</a:t>
            </a:r>
            <a:r>
              <a:rPr lang="en-US" sz="1200" dirty="0">
                <a:effectLst/>
                <a:latin typeface="Calibri" panose="020F0502020204030204" pitchFamily="34" charset="0"/>
                <a:ea typeface="Calibri" panose="020F0502020204030204" pitchFamily="34" charset="0"/>
                <a:cs typeface="Times New Roman" panose="02020603050405020304" pitchFamily="18" charset="0"/>
              </a:rPr>
              <a:t>, which is in lower right-hand corner of your screen. </a:t>
            </a:r>
          </a:p>
          <a:p>
            <a:pPr marL="0" marR="0">
              <a:lnSpc>
                <a:spcPct val="115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15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As questions come in, I will try to answer your question or my colleagues Nancy or Molly will answer in the chat window.</a:t>
            </a:r>
          </a:p>
          <a:p>
            <a:endParaRPr lang="en-US" dirty="0"/>
          </a:p>
        </p:txBody>
      </p:sp>
      <p:sp>
        <p:nvSpPr>
          <p:cNvPr id="4" name="Slide Number Placeholder 3"/>
          <p:cNvSpPr>
            <a:spLocks noGrp="1"/>
          </p:cNvSpPr>
          <p:nvPr>
            <p:ph type="sldNum" sz="quarter" idx="5"/>
          </p:nvPr>
        </p:nvSpPr>
        <p:spPr/>
        <p:txBody>
          <a:bodyPr/>
          <a:lstStyle/>
          <a:p>
            <a:fld id="{638316F5-7EB2-FA45-A561-7C3BC15ABD50}" type="slidenum">
              <a:rPr lang="en-US" smtClean="0"/>
              <a:t>3</a:t>
            </a:fld>
            <a:endParaRPr lang="en-US"/>
          </a:p>
        </p:txBody>
      </p:sp>
    </p:spTree>
    <p:extLst>
      <p:ext uri="{BB962C8B-B14F-4D97-AF65-F5344CB8AC3E}">
        <p14:creationId xmlns:p14="http://schemas.microsoft.com/office/powerpoint/2010/main" val="1689461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click on Advanced, it will bring you to the Advanced Search Builder. This thing is great.</a:t>
            </a:r>
          </a:p>
          <a:p>
            <a:endParaRPr lang="en-US" dirty="0"/>
          </a:p>
          <a:p>
            <a:r>
              <a:rPr lang="en-US" dirty="0"/>
              <a:t>It will show you all of your searches for the last 8 hours. The most recent search will be at the top.</a:t>
            </a:r>
          </a:p>
          <a:p>
            <a:r>
              <a:rPr lang="en-US" dirty="0"/>
              <a:t>Off to the right, in the blue, you can see how many results there were for each of your searches.</a:t>
            </a:r>
          </a:p>
          <a:p>
            <a:r>
              <a:rPr lang="en-US" dirty="0"/>
              <a:t>Then, you can combine them using the ellipses in the actions column [CLICK]</a:t>
            </a:r>
          </a:p>
          <a:p>
            <a:endParaRPr lang="en-US" dirty="0"/>
          </a:p>
          <a:p>
            <a:r>
              <a:rPr lang="en-US" dirty="0"/>
              <a:t>I’m going to do a live demo in a moment and I’ll show it to you.</a:t>
            </a:r>
          </a:p>
          <a:p>
            <a:endParaRPr lang="en-US" dirty="0"/>
          </a:p>
          <a:p>
            <a:r>
              <a:rPr lang="en-US" dirty="0"/>
              <a:t>When you run a search in PubMed, there are buttons near the top of the results screen. I want to encourage you to use those to your advantage. The Display Options button lets you change the way your results are shown, which is great.</a:t>
            </a:r>
          </a:p>
          <a:p>
            <a:endParaRPr lang="en-US" dirty="0"/>
          </a:p>
          <a:p>
            <a:r>
              <a:rPr lang="en-US" dirty="0"/>
              <a:t>PubMed also has a visual representation on each results page of when literature on that topic was published. [CLICK] You can adjust how far back in the literature you want to look using the little circles under the bar graph, but I suggest holding off on that until you’ve combined your search terms. However, this will let you see that perhaps the literature on using formula to feed infants peaked in 2019.</a:t>
            </a:r>
          </a:p>
          <a:p>
            <a:endParaRPr lang="en-US" dirty="0"/>
          </a:p>
        </p:txBody>
      </p:sp>
      <p:sp>
        <p:nvSpPr>
          <p:cNvPr id="4" name="Slide Number Placeholder 3"/>
          <p:cNvSpPr>
            <a:spLocks noGrp="1"/>
          </p:cNvSpPr>
          <p:nvPr>
            <p:ph type="sldNum" sz="quarter" idx="5"/>
          </p:nvPr>
        </p:nvSpPr>
        <p:spPr/>
        <p:txBody>
          <a:bodyPr/>
          <a:lstStyle/>
          <a:p>
            <a:fld id="{638316F5-7EB2-FA45-A561-7C3BC15ABD50}" type="slidenum">
              <a:rPr lang="en-US" smtClean="0"/>
              <a:t>22</a:t>
            </a:fld>
            <a:endParaRPr lang="en-US"/>
          </a:p>
        </p:txBody>
      </p:sp>
    </p:spTree>
    <p:extLst>
      <p:ext uri="{BB962C8B-B14F-4D97-AF65-F5344CB8AC3E}">
        <p14:creationId xmlns:p14="http://schemas.microsoft.com/office/powerpoint/2010/main" val="2376277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When you click on a title in PubMed, you see the full information for that entry. At that point, almost every citation will have a menu on the right-hand side that looks like the screenshot to the right on this slide.</a:t>
            </a:r>
          </a:p>
          <a:p>
            <a:endParaRPr lang="en-US" dirty="0"/>
          </a:p>
          <a:p>
            <a:r>
              <a:rPr lang="en-US" dirty="0"/>
              <a:t>The “similar articles” feature will bring you a list of citations that touch on similar concepts.</a:t>
            </a:r>
          </a:p>
          <a:p>
            <a:endParaRPr lang="en-US" dirty="0"/>
          </a:p>
          <a:p>
            <a:r>
              <a:rPr lang="en-US" dirty="0"/>
              <a:t>You should also check out the </a:t>
            </a:r>
            <a:r>
              <a:rPr lang="en-US" dirty="0" err="1"/>
              <a:t>MeSH</a:t>
            </a:r>
            <a:r>
              <a:rPr lang="en-US" dirty="0"/>
              <a:t> terms list.</a:t>
            </a:r>
          </a:p>
          <a:p>
            <a:r>
              <a:rPr lang="en-US" dirty="0" err="1"/>
              <a:t>MeSH</a:t>
            </a:r>
            <a:r>
              <a:rPr lang="en-US" dirty="0"/>
              <a:t> terms identify the concepts that are assigned to that article. Because English uses similar words to mean different things, the Medical Subject Headings, or </a:t>
            </a:r>
            <a:r>
              <a:rPr lang="en-US" dirty="0" err="1"/>
              <a:t>MeSH</a:t>
            </a:r>
            <a:r>
              <a:rPr lang="en-US" dirty="0"/>
              <a:t>, are a controlled list with specific definitions. </a:t>
            </a:r>
          </a:p>
          <a:p>
            <a:r>
              <a:rPr lang="en-US" dirty="0"/>
              <a:t>For example, when you say “nursing”, do you mean the act of being a nurse? Or do you mean breastfeeding? PubMed won’t know the difference. However, you can do a search for nursing, find a good entry, and then look at the </a:t>
            </a:r>
            <a:r>
              <a:rPr lang="en-US" dirty="0" err="1"/>
              <a:t>MeSH</a:t>
            </a:r>
            <a:r>
              <a:rPr lang="en-US" dirty="0"/>
              <a:t> terms. When you click on the </a:t>
            </a:r>
            <a:r>
              <a:rPr lang="en-US" dirty="0" err="1"/>
              <a:t>MeSH</a:t>
            </a:r>
            <a:r>
              <a:rPr lang="en-US" dirty="0"/>
              <a:t> terms, you can build a search that uses that particular definition.</a:t>
            </a:r>
          </a:p>
        </p:txBody>
      </p:sp>
      <p:sp>
        <p:nvSpPr>
          <p:cNvPr id="4" name="Slide Number Placeholder 3"/>
          <p:cNvSpPr>
            <a:spLocks noGrp="1"/>
          </p:cNvSpPr>
          <p:nvPr>
            <p:ph type="sldNum" sz="quarter" idx="5"/>
          </p:nvPr>
        </p:nvSpPr>
        <p:spPr/>
        <p:txBody>
          <a:bodyPr/>
          <a:lstStyle/>
          <a:p>
            <a:fld id="{638316F5-7EB2-FA45-A561-7C3BC15ABD50}" type="slidenum">
              <a:rPr lang="en-US" smtClean="0"/>
              <a:t>23</a:t>
            </a:fld>
            <a:endParaRPr lang="en-US"/>
          </a:p>
        </p:txBody>
      </p:sp>
    </p:spTree>
    <p:extLst>
      <p:ext uri="{BB962C8B-B14F-4D97-AF65-F5344CB8AC3E}">
        <p14:creationId xmlns:p14="http://schemas.microsoft.com/office/powerpoint/2010/main" val="1855651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briefly about the three Boolean operators, which are And, Or, and Not.</a:t>
            </a:r>
          </a:p>
          <a:p>
            <a:endParaRPr lang="en-US" dirty="0"/>
          </a:p>
          <a:p>
            <a:r>
              <a:rPr lang="en-US" dirty="0"/>
              <a:t>These will let you build stronger searches.</a:t>
            </a:r>
          </a:p>
        </p:txBody>
      </p:sp>
      <p:sp>
        <p:nvSpPr>
          <p:cNvPr id="4" name="Slide Number Placeholder 3"/>
          <p:cNvSpPr>
            <a:spLocks noGrp="1"/>
          </p:cNvSpPr>
          <p:nvPr>
            <p:ph type="sldNum" sz="quarter" idx="5"/>
          </p:nvPr>
        </p:nvSpPr>
        <p:spPr/>
        <p:txBody>
          <a:bodyPr/>
          <a:lstStyle/>
          <a:p>
            <a:fld id="{638316F5-7EB2-FA45-A561-7C3BC15ABD50}" type="slidenum">
              <a:rPr lang="en-US" smtClean="0"/>
              <a:t>24</a:t>
            </a:fld>
            <a:endParaRPr lang="en-US"/>
          </a:p>
        </p:txBody>
      </p:sp>
    </p:spTree>
    <p:extLst>
      <p:ext uri="{BB962C8B-B14F-4D97-AF65-F5344CB8AC3E}">
        <p14:creationId xmlns:p14="http://schemas.microsoft.com/office/powerpoint/2010/main" val="3156780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limits your results, because you’re telling the database that results must have all of the things that you AND together. </a:t>
            </a:r>
          </a:p>
          <a:p>
            <a:endParaRPr lang="en-US" dirty="0"/>
          </a:p>
          <a:p>
            <a:r>
              <a:rPr lang="en-US" dirty="0"/>
              <a:t>AND finds the overlapping sections of a Venn diagram, such as results about women who have diabetes AND get pregnant.</a:t>
            </a:r>
          </a:p>
          <a:p>
            <a:endParaRPr lang="en-US" dirty="0"/>
          </a:p>
          <a:p>
            <a:r>
              <a:rPr lang="en-US" dirty="0"/>
              <a:t>It’s finding results that have your various concepts in common.</a:t>
            </a:r>
          </a:p>
        </p:txBody>
      </p:sp>
      <p:sp>
        <p:nvSpPr>
          <p:cNvPr id="4" name="Slide Number Placeholder 3"/>
          <p:cNvSpPr>
            <a:spLocks noGrp="1"/>
          </p:cNvSpPr>
          <p:nvPr>
            <p:ph type="sldNum" sz="quarter" idx="5"/>
          </p:nvPr>
        </p:nvSpPr>
        <p:spPr/>
        <p:txBody>
          <a:bodyPr/>
          <a:lstStyle/>
          <a:p>
            <a:fld id="{638316F5-7EB2-FA45-A561-7C3BC15ABD50}" type="slidenum">
              <a:rPr lang="en-US" smtClean="0"/>
              <a:t>25</a:t>
            </a:fld>
            <a:endParaRPr lang="en-US"/>
          </a:p>
        </p:txBody>
      </p:sp>
    </p:spTree>
    <p:extLst>
      <p:ext uri="{BB962C8B-B14F-4D97-AF65-F5344CB8AC3E}">
        <p14:creationId xmlns:p14="http://schemas.microsoft.com/office/powerpoint/2010/main" val="2782823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broadens your results. If you care about patients in long-term care or nursing homes, you’d use OR to combine those two concepts. </a:t>
            </a:r>
          </a:p>
        </p:txBody>
      </p:sp>
      <p:sp>
        <p:nvSpPr>
          <p:cNvPr id="4" name="Slide Number Placeholder 3"/>
          <p:cNvSpPr>
            <a:spLocks noGrp="1"/>
          </p:cNvSpPr>
          <p:nvPr>
            <p:ph type="sldNum" sz="quarter" idx="5"/>
          </p:nvPr>
        </p:nvSpPr>
        <p:spPr/>
        <p:txBody>
          <a:bodyPr/>
          <a:lstStyle/>
          <a:p>
            <a:fld id="{638316F5-7EB2-FA45-A561-7C3BC15ABD50}" type="slidenum">
              <a:rPr lang="en-US" smtClean="0"/>
              <a:t>26</a:t>
            </a:fld>
            <a:endParaRPr lang="en-US"/>
          </a:p>
        </p:txBody>
      </p:sp>
    </p:spTree>
    <p:extLst>
      <p:ext uri="{BB962C8B-B14F-4D97-AF65-F5344CB8AC3E}">
        <p14:creationId xmlns:p14="http://schemas.microsoft.com/office/powerpoint/2010/main" val="1914941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there’s some concept that you don’t care about, but it shows up a lot with a concept you DO care about, that’s when you use NOT.</a:t>
            </a:r>
          </a:p>
        </p:txBody>
      </p:sp>
      <p:sp>
        <p:nvSpPr>
          <p:cNvPr id="4" name="Slide Number Placeholder 3"/>
          <p:cNvSpPr>
            <a:spLocks noGrp="1"/>
          </p:cNvSpPr>
          <p:nvPr>
            <p:ph type="sldNum" sz="quarter" idx="5"/>
          </p:nvPr>
        </p:nvSpPr>
        <p:spPr/>
        <p:txBody>
          <a:bodyPr/>
          <a:lstStyle/>
          <a:p>
            <a:fld id="{638316F5-7EB2-FA45-A561-7C3BC15ABD50}" type="slidenum">
              <a:rPr lang="en-US" smtClean="0"/>
              <a:t>27</a:t>
            </a:fld>
            <a:endParaRPr lang="en-US"/>
          </a:p>
        </p:txBody>
      </p:sp>
    </p:spTree>
    <p:extLst>
      <p:ext uri="{BB962C8B-B14F-4D97-AF65-F5344CB8AC3E}">
        <p14:creationId xmlns:p14="http://schemas.microsoft.com/office/powerpoint/2010/main" val="36850790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PICO Question format is used a lot in evidence-based practice. If you are doing a project that requires you to create a PICO question, think of it as a way to identify and organize your search terms.</a:t>
            </a:r>
          </a:p>
          <a:p>
            <a:endParaRPr lang="en-US" dirty="0"/>
          </a:p>
          <a:p>
            <a:r>
              <a:rPr lang="en-US" dirty="0"/>
              <a:t>The PICO question is the foundation for searching the literature.</a:t>
            </a:r>
          </a:p>
          <a:p>
            <a:endParaRPr lang="en-US" dirty="0"/>
          </a:p>
          <a:p>
            <a:r>
              <a:rPr lang="en-US" dirty="0"/>
              <a:t>You’ll use OR for the synonyms that are within a category – Adults OR inpatients OR Alzheimer’s disease</a:t>
            </a:r>
          </a:p>
          <a:p>
            <a:endParaRPr lang="en-US" dirty="0"/>
          </a:p>
          <a:p>
            <a:r>
              <a:rPr lang="en-US" dirty="0"/>
              <a:t>You’ll use AND between the categories. </a:t>
            </a:r>
          </a:p>
          <a:p>
            <a:endParaRPr lang="en-US" dirty="0"/>
          </a:p>
          <a:p>
            <a:r>
              <a:rPr lang="en-US" dirty="0"/>
              <a:t>So search first for the components within the P, or the I, and so on.</a:t>
            </a:r>
          </a:p>
          <a:p>
            <a:endParaRPr lang="en-US" dirty="0"/>
          </a:p>
          <a:p>
            <a:r>
              <a:rPr lang="en-US" dirty="0"/>
              <a:t>You’ll use your toolbox to build the search by doing the components first, and then putting them together with AND. I also suggest adding them together one category at a time.</a:t>
            </a:r>
          </a:p>
        </p:txBody>
      </p:sp>
      <p:sp>
        <p:nvSpPr>
          <p:cNvPr id="4" name="Slide Number Placeholder 3"/>
          <p:cNvSpPr>
            <a:spLocks noGrp="1"/>
          </p:cNvSpPr>
          <p:nvPr>
            <p:ph type="sldNum" sz="quarter" idx="5"/>
          </p:nvPr>
        </p:nvSpPr>
        <p:spPr/>
        <p:txBody>
          <a:bodyPr/>
          <a:lstStyle/>
          <a:p>
            <a:fld id="{638316F5-7EB2-FA45-A561-7C3BC15ABD50}" type="slidenum">
              <a:rPr lang="en-US" smtClean="0"/>
              <a:t>28</a:t>
            </a:fld>
            <a:endParaRPr lang="en-US"/>
          </a:p>
        </p:txBody>
      </p:sp>
    </p:spTree>
    <p:extLst>
      <p:ext uri="{BB962C8B-B14F-4D97-AF65-F5344CB8AC3E}">
        <p14:creationId xmlns:p14="http://schemas.microsoft.com/office/powerpoint/2010/main" val="27216843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general steps for doing a strong search are laid out here.</a:t>
            </a:r>
          </a:p>
          <a:p>
            <a:endParaRPr lang="en-US" dirty="0"/>
          </a:p>
          <a:p>
            <a:r>
              <a:rPr lang="en-US" dirty="0"/>
              <a:t>(list off 1-5_)</a:t>
            </a:r>
          </a:p>
          <a:p>
            <a:endParaRPr lang="en-US" dirty="0"/>
          </a:p>
          <a:p>
            <a:r>
              <a:rPr lang="en-US" dirty="0"/>
              <a:t>I hope that so far, this all makes sense, and that you’re not feeling like I’ve asked you to Jet ski across the pacific ocean at any point. I’ll do a brief pause for questions.</a:t>
            </a:r>
          </a:p>
        </p:txBody>
      </p:sp>
      <p:sp>
        <p:nvSpPr>
          <p:cNvPr id="4" name="Slide Number Placeholder 3"/>
          <p:cNvSpPr>
            <a:spLocks noGrp="1"/>
          </p:cNvSpPr>
          <p:nvPr>
            <p:ph type="sldNum" sz="quarter" idx="5"/>
          </p:nvPr>
        </p:nvSpPr>
        <p:spPr/>
        <p:txBody>
          <a:bodyPr/>
          <a:lstStyle/>
          <a:p>
            <a:fld id="{638316F5-7EB2-FA45-A561-7C3BC15ABD50}" type="slidenum">
              <a:rPr lang="en-US" smtClean="0"/>
              <a:t>29</a:t>
            </a:fld>
            <a:endParaRPr lang="en-US"/>
          </a:p>
        </p:txBody>
      </p:sp>
    </p:spTree>
    <p:extLst>
      <p:ext uri="{BB962C8B-B14F-4D97-AF65-F5344CB8AC3E}">
        <p14:creationId xmlns:p14="http://schemas.microsoft.com/office/powerpoint/2010/main" val="13013771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explore my suggestions in PubMed.</a:t>
            </a:r>
          </a:p>
          <a:p>
            <a:endParaRPr lang="en-US" dirty="0"/>
          </a:p>
          <a:p>
            <a:r>
              <a:rPr lang="en-US" dirty="0"/>
              <a:t>I’m going to start us from the Desktop Library website. You can also go there from </a:t>
            </a:r>
            <a:r>
              <a:rPr lang="en-US" dirty="0" err="1"/>
              <a:t>LibLynx</a:t>
            </a:r>
            <a:r>
              <a:rPr lang="en-US" dirty="0"/>
              <a:t>. I recommend either of these two paths, rather than googling PubMed, because going this route will connect you to VA full-text subscriptions.</a:t>
            </a:r>
          </a:p>
        </p:txBody>
      </p:sp>
      <p:sp>
        <p:nvSpPr>
          <p:cNvPr id="4" name="Slide Number Placeholder 3"/>
          <p:cNvSpPr>
            <a:spLocks noGrp="1"/>
          </p:cNvSpPr>
          <p:nvPr>
            <p:ph type="sldNum" sz="quarter" idx="5"/>
          </p:nvPr>
        </p:nvSpPr>
        <p:spPr/>
        <p:txBody>
          <a:bodyPr/>
          <a:lstStyle/>
          <a:p>
            <a:fld id="{638316F5-7EB2-FA45-A561-7C3BC15ABD50}" type="slidenum">
              <a:rPr lang="en-US" smtClean="0"/>
              <a:t>30</a:t>
            </a:fld>
            <a:endParaRPr lang="en-US"/>
          </a:p>
        </p:txBody>
      </p:sp>
    </p:spTree>
    <p:extLst>
      <p:ext uri="{BB962C8B-B14F-4D97-AF65-F5344CB8AC3E}">
        <p14:creationId xmlns:p14="http://schemas.microsoft.com/office/powerpoint/2010/main" val="27406535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let’s talk about CINAHL.</a:t>
            </a:r>
          </a:p>
          <a:p>
            <a:endParaRPr lang="en-US" dirty="0"/>
          </a:p>
          <a:p>
            <a:r>
              <a:rPr lang="en-US" dirty="0"/>
              <a:t>It is focused on nursing and allied health topics.</a:t>
            </a:r>
          </a:p>
          <a:p>
            <a:endParaRPr lang="en-US" dirty="0"/>
          </a:p>
          <a:p>
            <a:r>
              <a:rPr lang="en-US" dirty="0"/>
              <a:t>There’s a fair amount of overlap with PubMed, but it’s not 100%. If you have questions about what has been published on nursing PRACTICE for example, you’ll definitely want to look here.</a:t>
            </a:r>
          </a:p>
          <a:p>
            <a:endParaRPr lang="en-US" dirty="0"/>
          </a:p>
          <a:p>
            <a:r>
              <a:rPr lang="en-US" dirty="0"/>
              <a:t>Once again, I recommend that you create a personal account, and login as your first step [CLICK].</a:t>
            </a:r>
          </a:p>
          <a:p>
            <a:endParaRPr lang="en-US" dirty="0"/>
          </a:p>
          <a:p>
            <a:r>
              <a:rPr lang="en-US" dirty="0"/>
              <a:t>Search for each concept individually. I do recognize there are three search boxes there, so you can go wild immediately. But I consider it best practice to look at how much shows up for each concept before you start combining.</a:t>
            </a:r>
          </a:p>
          <a:p>
            <a:endParaRPr lang="en-US" dirty="0"/>
          </a:p>
          <a:p>
            <a:r>
              <a:rPr lang="en-US" dirty="0"/>
              <a:t>Rather than </a:t>
            </a:r>
            <a:r>
              <a:rPr lang="en-US" dirty="0" err="1"/>
              <a:t>MeSH</a:t>
            </a:r>
            <a:r>
              <a:rPr lang="en-US" dirty="0"/>
              <a:t> terms, CINAHL uses CINAHL Subject Headings [CLICK].</a:t>
            </a:r>
          </a:p>
          <a:p>
            <a:endParaRPr lang="en-US" dirty="0"/>
          </a:p>
          <a:p>
            <a:r>
              <a:rPr lang="en-US" dirty="0"/>
              <a:t>To combine your search terms, you’ll use the search history link [CLICK].</a:t>
            </a:r>
          </a:p>
          <a:p>
            <a:endParaRPr lang="en-US" dirty="0"/>
          </a:p>
          <a:p>
            <a:r>
              <a:rPr lang="en-US" dirty="0"/>
              <a:t>Also, in both PubMed and CINAHL, the asterisk serves as a truncation tool. This will let you find every possible ending without brainstorming it yourself.</a:t>
            </a:r>
          </a:p>
        </p:txBody>
      </p:sp>
      <p:sp>
        <p:nvSpPr>
          <p:cNvPr id="4" name="Slide Number Placeholder 3"/>
          <p:cNvSpPr>
            <a:spLocks noGrp="1"/>
          </p:cNvSpPr>
          <p:nvPr>
            <p:ph type="sldNum" sz="quarter" idx="5"/>
          </p:nvPr>
        </p:nvSpPr>
        <p:spPr/>
        <p:txBody>
          <a:bodyPr/>
          <a:lstStyle/>
          <a:p>
            <a:fld id="{638316F5-7EB2-FA45-A561-7C3BC15ABD50}" type="slidenum">
              <a:rPr lang="en-US" smtClean="0"/>
              <a:t>31</a:t>
            </a:fld>
            <a:endParaRPr lang="en-US"/>
          </a:p>
        </p:txBody>
      </p:sp>
    </p:spTree>
    <p:extLst>
      <p:ext uri="{BB962C8B-B14F-4D97-AF65-F5344CB8AC3E}">
        <p14:creationId xmlns:p14="http://schemas.microsoft.com/office/powerpoint/2010/main" val="1050509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To access </a:t>
            </a:r>
            <a:r>
              <a:rPr lang="en-US"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the electronic library</a:t>
            </a:r>
            <a:r>
              <a:rPr lang="en-US" sz="1200" dirty="0">
                <a:effectLst/>
                <a:latin typeface="Calibri" panose="020F0502020204030204" pitchFamily="34" charset="0"/>
                <a:ea typeface="Calibri" panose="020F0502020204030204" pitchFamily="34" charset="0"/>
                <a:cs typeface="Times New Roman" panose="02020603050405020304" pitchFamily="18" charset="0"/>
              </a:rPr>
              <a:t> resources that are available VA-wide, [CLICK] visit the VHA National Desktop Library at </a:t>
            </a:r>
            <a:r>
              <a:rPr lang="en-US" sz="1200" dirty="0">
                <a:effectLst/>
                <a:latin typeface="Calibri" panose="020F0502020204030204" pitchFamily="34" charset="0"/>
                <a:ea typeface="Calibri" panose="020F0502020204030204" pitchFamily="34" charset="0"/>
                <a:cs typeface="Times New Roman" panose="02020603050405020304" pitchFamily="18" charset="0"/>
                <a:hlinkClick r:id="rId3"/>
              </a:rPr>
              <a:t>www.va.gov/library</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15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15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serves as your landing page to access all nationally subscribed online resources, as well as a shortcut to your local medical center library, which may subscribe to additional resources. </a:t>
            </a:r>
          </a:p>
          <a:p>
            <a:endParaRPr lang="en-US" dirty="0"/>
          </a:p>
        </p:txBody>
      </p:sp>
      <p:sp>
        <p:nvSpPr>
          <p:cNvPr id="4" name="Slide Number Placeholder 3"/>
          <p:cNvSpPr>
            <a:spLocks noGrp="1"/>
          </p:cNvSpPr>
          <p:nvPr>
            <p:ph type="sldNum" sz="quarter" idx="5"/>
          </p:nvPr>
        </p:nvSpPr>
        <p:spPr/>
        <p:txBody>
          <a:bodyPr/>
          <a:lstStyle/>
          <a:p>
            <a:fld id="{638316F5-7EB2-FA45-A561-7C3BC15ABD50}" type="slidenum">
              <a:rPr lang="en-US" smtClean="0"/>
              <a:t>4</a:t>
            </a:fld>
            <a:endParaRPr lang="en-US"/>
          </a:p>
        </p:txBody>
      </p:sp>
    </p:spTree>
    <p:extLst>
      <p:ext uri="{BB962C8B-B14F-4D97-AF65-F5344CB8AC3E}">
        <p14:creationId xmlns:p14="http://schemas.microsoft.com/office/powerpoint/2010/main" val="23633788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click on Search History, you’ll get something that looks like this.</a:t>
            </a:r>
          </a:p>
          <a:p>
            <a:endParaRPr lang="en-US" dirty="0"/>
          </a:p>
          <a:p>
            <a:r>
              <a:rPr lang="en-US" dirty="0"/>
              <a:t>Off to the right [CLICK] you can see how many results you got for that concept.</a:t>
            </a:r>
          </a:p>
          <a:p>
            <a:endParaRPr lang="en-US" dirty="0"/>
          </a:p>
          <a:p>
            <a:r>
              <a:rPr lang="en-US" dirty="0"/>
              <a:t>Here, I did a search for patient handoff, and then I search for the CINAHL Subject Heading for that concept, and they put it under “Hand Off, Patient Safety”</a:t>
            </a:r>
          </a:p>
          <a:p>
            <a:endParaRPr lang="en-US" dirty="0"/>
          </a:p>
          <a:p>
            <a:r>
              <a:rPr lang="en-US" dirty="0"/>
              <a:t>Select the searches that you want to combine using the checkboxes on the left [CLICK]</a:t>
            </a:r>
          </a:p>
          <a:p>
            <a:endParaRPr lang="en-US" dirty="0"/>
          </a:p>
          <a:p>
            <a:r>
              <a:rPr lang="en-US" dirty="0"/>
              <a:t>Then combine them using the buttons [CLICK] at the top of the search history.</a:t>
            </a:r>
          </a:p>
        </p:txBody>
      </p:sp>
      <p:sp>
        <p:nvSpPr>
          <p:cNvPr id="4" name="Slide Number Placeholder 3"/>
          <p:cNvSpPr>
            <a:spLocks noGrp="1"/>
          </p:cNvSpPr>
          <p:nvPr>
            <p:ph type="sldNum" sz="quarter" idx="5"/>
          </p:nvPr>
        </p:nvSpPr>
        <p:spPr/>
        <p:txBody>
          <a:bodyPr/>
          <a:lstStyle/>
          <a:p>
            <a:fld id="{638316F5-7EB2-FA45-A561-7C3BC15ABD50}" type="slidenum">
              <a:rPr lang="en-US" smtClean="0"/>
              <a:t>32</a:t>
            </a:fld>
            <a:endParaRPr lang="en-US"/>
          </a:p>
        </p:txBody>
      </p:sp>
    </p:spTree>
    <p:extLst>
      <p:ext uri="{BB962C8B-B14F-4D97-AF65-F5344CB8AC3E}">
        <p14:creationId xmlns:p14="http://schemas.microsoft.com/office/powerpoint/2010/main" val="29999820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do a live CINAHL demo</a:t>
            </a:r>
          </a:p>
        </p:txBody>
      </p:sp>
      <p:sp>
        <p:nvSpPr>
          <p:cNvPr id="4" name="Slide Number Placeholder 3"/>
          <p:cNvSpPr>
            <a:spLocks noGrp="1"/>
          </p:cNvSpPr>
          <p:nvPr>
            <p:ph type="sldNum" sz="quarter" idx="5"/>
          </p:nvPr>
        </p:nvSpPr>
        <p:spPr/>
        <p:txBody>
          <a:bodyPr/>
          <a:lstStyle/>
          <a:p>
            <a:fld id="{638316F5-7EB2-FA45-A561-7C3BC15ABD50}" type="slidenum">
              <a:rPr lang="en-US" smtClean="0"/>
              <a:t>33</a:t>
            </a:fld>
            <a:endParaRPr lang="en-US"/>
          </a:p>
        </p:txBody>
      </p:sp>
    </p:spTree>
    <p:extLst>
      <p:ext uri="{BB962C8B-B14F-4D97-AF65-F5344CB8AC3E}">
        <p14:creationId xmlns:p14="http://schemas.microsoft.com/office/powerpoint/2010/main" val="28202491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a few potential elephants in the room. First: Google Scholar.</a:t>
            </a:r>
          </a:p>
          <a:p>
            <a:endParaRPr lang="en-US" dirty="0"/>
          </a:p>
          <a:p>
            <a:r>
              <a:rPr lang="en-US" dirty="0"/>
              <a:t>I’m not going to tell you to not use Google Scholar. It’s a useful tool. It just shouldn’t be your only tool.</a:t>
            </a:r>
          </a:p>
          <a:p>
            <a:endParaRPr lang="en-US" dirty="0"/>
          </a:p>
          <a:p>
            <a:r>
              <a:rPr lang="en-US" dirty="0"/>
              <a:t>Google Scholar is a great place to search if you feel like you can’t think of the right search terms. Try lots of variations of your themes or concepts.</a:t>
            </a:r>
          </a:p>
          <a:p>
            <a:endParaRPr lang="en-US" dirty="0"/>
          </a:p>
          <a:p>
            <a:r>
              <a:rPr lang="en-US" dirty="0"/>
              <a:t>Find some useful results, and then look at what words they use to cover the concepts. Then go search in PubMed or CINAHL using those terms.</a:t>
            </a:r>
          </a:p>
          <a:p>
            <a:endParaRPr lang="en-US" dirty="0"/>
          </a:p>
          <a:p>
            <a:r>
              <a:rPr lang="en-US" dirty="0"/>
              <a:t>One of the challenges of Google Scholar is that the search can’t be replicated (by you, later, or by others). Results might be different depending on where you are. So it shouldn’t be your only source for the basis of evidence-based practice.</a:t>
            </a:r>
          </a:p>
          <a:p>
            <a:endParaRPr lang="en-US" dirty="0"/>
          </a:p>
          <a:p>
            <a:r>
              <a:rPr lang="en-US" dirty="0"/>
              <a:t>We also don’t know exactly what Google Scholar is searching, and it may be looking at sources that are unreliable or predatory.</a:t>
            </a:r>
          </a:p>
        </p:txBody>
      </p:sp>
      <p:sp>
        <p:nvSpPr>
          <p:cNvPr id="4" name="Slide Number Placeholder 3"/>
          <p:cNvSpPr>
            <a:spLocks noGrp="1"/>
          </p:cNvSpPr>
          <p:nvPr>
            <p:ph type="sldNum" sz="quarter" idx="5"/>
          </p:nvPr>
        </p:nvSpPr>
        <p:spPr/>
        <p:txBody>
          <a:bodyPr/>
          <a:lstStyle/>
          <a:p>
            <a:fld id="{638316F5-7EB2-FA45-A561-7C3BC15ABD50}" type="slidenum">
              <a:rPr lang="en-US" smtClean="0"/>
              <a:t>34</a:t>
            </a:fld>
            <a:endParaRPr lang="en-US"/>
          </a:p>
        </p:txBody>
      </p:sp>
    </p:spTree>
    <p:extLst>
      <p:ext uri="{BB962C8B-B14F-4D97-AF65-F5344CB8AC3E}">
        <p14:creationId xmlns:p14="http://schemas.microsoft.com/office/powerpoint/2010/main" val="17089429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on at least one occasion, it interpreted a cafeteria lunch menu as scientific literature, and I just think it’s amazing that Refried Beans are now on an author list.</a:t>
            </a:r>
          </a:p>
        </p:txBody>
      </p:sp>
      <p:sp>
        <p:nvSpPr>
          <p:cNvPr id="4" name="Slide Number Placeholder 3"/>
          <p:cNvSpPr>
            <a:spLocks noGrp="1"/>
          </p:cNvSpPr>
          <p:nvPr>
            <p:ph type="sldNum" sz="quarter" idx="5"/>
          </p:nvPr>
        </p:nvSpPr>
        <p:spPr/>
        <p:txBody>
          <a:bodyPr/>
          <a:lstStyle/>
          <a:p>
            <a:fld id="{638316F5-7EB2-FA45-A561-7C3BC15ABD50}" type="slidenum">
              <a:rPr lang="en-US" smtClean="0"/>
              <a:t>35</a:t>
            </a:fld>
            <a:endParaRPr lang="en-US"/>
          </a:p>
        </p:txBody>
      </p:sp>
    </p:spTree>
    <p:extLst>
      <p:ext uri="{BB962C8B-B14F-4D97-AF65-F5344CB8AC3E}">
        <p14:creationId xmlns:p14="http://schemas.microsoft.com/office/powerpoint/2010/main" val="28172824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we also need to touch on AI.</a:t>
            </a:r>
          </a:p>
          <a:p>
            <a:endParaRPr lang="en-US" dirty="0"/>
          </a:p>
          <a:p>
            <a:r>
              <a:rPr lang="en-US" dirty="0"/>
              <a:t>This is another tool that can be a valuable addition to your toolbox. But again, I encourage you to not make it your ONLY tool.</a:t>
            </a:r>
          </a:p>
          <a:p>
            <a:endParaRPr lang="en-US" dirty="0"/>
          </a:p>
          <a:p>
            <a:r>
              <a:rPr lang="en-US" dirty="0"/>
              <a:t>When using AI, one of the most important parts to think about is how you tell it what you want. This is called “prompt engineering”, and you don’t need to worry so much about Boolean operators here. It’s an iterative “conversation” where you are giving it instructions on what you want, including ideally a goal, the format, and so on.</a:t>
            </a:r>
          </a:p>
          <a:p>
            <a:endParaRPr lang="en-US" dirty="0"/>
          </a:p>
          <a:p>
            <a:r>
              <a:rPr lang="en-US" dirty="0"/>
              <a:t>AI should be considered as an assistant, but it’s not a replacement for human intelligence. Make sure that you’re looking at the results and evaluating them critically.</a:t>
            </a:r>
          </a:p>
          <a:p>
            <a:endParaRPr lang="en-US" dirty="0"/>
          </a:p>
          <a:p>
            <a:r>
              <a:rPr lang="en-US" dirty="0"/>
              <a:t>Also, please check on what kind of AI tool to use. There are many, and more every day. You want to use one that uses the scientific </a:t>
            </a:r>
            <a:r>
              <a:rPr lang="en-US" dirty="0" err="1"/>
              <a:t>literatur</a:t>
            </a:r>
            <a:r>
              <a:rPr lang="en-US" dirty="0"/>
              <a:t> as a base, and does not hallucinate citations. There are some to consider on this slide, but please don’t consider this an endorsement of any particular AI tools. Also – individual AI tools can be blocked by the VA at any time without warning. Please make sure that you’re never entering any PII, PHI, or VA sensitive information into an AI tool.</a:t>
            </a:r>
          </a:p>
        </p:txBody>
      </p:sp>
      <p:sp>
        <p:nvSpPr>
          <p:cNvPr id="4" name="Slide Number Placeholder 3"/>
          <p:cNvSpPr>
            <a:spLocks noGrp="1"/>
          </p:cNvSpPr>
          <p:nvPr>
            <p:ph type="sldNum" sz="quarter" idx="5"/>
          </p:nvPr>
        </p:nvSpPr>
        <p:spPr/>
        <p:txBody>
          <a:bodyPr/>
          <a:lstStyle/>
          <a:p>
            <a:fld id="{638316F5-7EB2-FA45-A561-7C3BC15ABD50}" type="slidenum">
              <a:rPr lang="en-US" smtClean="0"/>
              <a:t>36</a:t>
            </a:fld>
            <a:endParaRPr lang="en-US"/>
          </a:p>
        </p:txBody>
      </p:sp>
    </p:spTree>
    <p:extLst>
      <p:ext uri="{BB962C8B-B14F-4D97-AF65-F5344CB8AC3E}">
        <p14:creationId xmlns:p14="http://schemas.microsoft.com/office/powerpoint/2010/main" val="25461857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in mind too that AI may have been trained on some unreliable information.</a:t>
            </a:r>
          </a:p>
          <a:p>
            <a:endParaRPr lang="en-US" dirty="0"/>
          </a:p>
          <a:p>
            <a:r>
              <a:rPr lang="en-US" dirty="0"/>
              <a:t>So, it’s definitely a tool that you can use in your searching. But you should double-check anything you get from it and make sure it’s real and reliable evidence before you make any changes to your practice.</a:t>
            </a:r>
          </a:p>
        </p:txBody>
      </p:sp>
      <p:sp>
        <p:nvSpPr>
          <p:cNvPr id="4" name="Slide Number Placeholder 3"/>
          <p:cNvSpPr>
            <a:spLocks noGrp="1"/>
          </p:cNvSpPr>
          <p:nvPr>
            <p:ph type="sldNum" sz="quarter" idx="5"/>
          </p:nvPr>
        </p:nvSpPr>
        <p:spPr/>
        <p:txBody>
          <a:bodyPr/>
          <a:lstStyle/>
          <a:p>
            <a:fld id="{638316F5-7EB2-FA45-A561-7C3BC15ABD50}" type="slidenum">
              <a:rPr lang="en-US" smtClean="0"/>
              <a:t>37</a:t>
            </a:fld>
            <a:endParaRPr lang="en-US"/>
          </a:p>
        </p:txBody>
      </p:sp>
    </p:spTree>
    <p:extLst>
      <p:ext uri="{BB962C8B-B14F-4D97-AF65-F5344CB8AC3E}">
        <p14:creationId xmlns:p14="http://schemas.microsoft.com/office/powerpoint/2010/main" val="12711335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wrap up with a few reminders:</a:t>
            </a:r>
          </a:p>
          <a:p>
            <a:endParaRPr lang="en-US" dirty="0"/>
          </a:p>
          <a:p>
            <a:r>
              <a:rPr lang="en-US" dirty="0"/>
              <a:t>Consider what kind of information you’re looking for, and select databases based on your question.</a:t>
            </a:r>
          </a:p>
          <a:p>
            <a:endParaRPr lang="en-US" dirty="0"/>
          </a:p>
          <a:p>
            <a:r>
              <a:rPr lang="en-US" dirty="0"/>
              <a:t>When you’re searching, I recommend you look for each item individually, and then combine them. Only after you do that should you start adding filters such as limiting to the last 5 years, or only systematic reviews.</a:t>
            </a:r>
          </a:p>
          <a:p>
            <a:endParaRPr lang="en-US" dirty="0"/>
          </a:p>
          <a:p>
            <a:r>
              <a:rPr lang="en-US" dirty="0"/>
              <a:t>Searching for evidence can take some time. It’s not the same as googling an answer.</a:t>
            </a:r>
          </a:p>
          <a:p>
            <a:endParaRPr lang="en-US" dirty="0"/>
          </a:p>
          <a:p>
            <a:r>
              <a:rPr lang="en-US" dirty="0"/>
              <a:t>Search in multiple places. You can stop searching when you start getting the same results no matter how you slice and dice your question.</a:t>
            </a:r>
          </a:p>
          <a:p>
            <a:endParaRPr lang="en-US" dirty="0"/>
          </a:p>
          <a:p>
            <a:r>
              <a:rPr lang="en-US" dirty="0"/>
              <a:t>There’s no one right way to search. I’ve given you my suggested way. Another librarian may give you different guidance, and that’s okay. Use the strategies that work for you.</a:t>
            </a:r>
          </a:p>
          <a:p>
            <a:endParaRPr lang="en-US" dirty="0"/>
          </a:p>
          <a:p>
            <a:r>
              <a:rPr lang="en-US" dirty="0"/>
              <a:t>And sadly, there’s not actually high quality evidence to answer every question. If there were, we wouldn’t need to try new things any more. If you tried every variation you can think of, and you’ve reaching out to a librarian and you’re still finding nothing, maybe it’s not there to find.</a:t>
            </a:r>
          </a:p>
        </p:txBody>
      </p:sp>
      <p:sp>
        <p:nvSpPr>
          <p:cNvPr id="4" name="Slide Number Placeholder 3"/>
          <p:cNvSpPr>
            <a:spLocks noGrp="1"/>
          </p:cNvSpPr>
          <p:nvPr>
            <p:ph type="sldNum" sz="quarter" idx="5"/>
          </p:nvPr>
        </p:nvSpPr>
        <p:spPr/>
        <p:txBody>
          <a:bodyPr/>
          <a:lstStyle/>
          <a:p>
            <a:fld id="{638316F5-7EB2-FA45-A561-7C3BC15ABD50}" type="slidenum">
              <a:rPr lang="en-US" smtClean="0"/>
              <a:t>38</a:t>
            </a:fld>
            <a:endParaRPr lang="en-US"/>
          </a:p>
        </p:txBody>
      </p:sp>
    </p:spTree>
    <p:extLst>
      <p:ext uri="{BB962C8B-B14F-4D97-AF65-F5344CB8AC3E}">
        <p14:creationId xmlns:p14="http://schemas.microsoft.com/office/powerpoint/2010/main" val="21469563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us feel like we don’t know what we’re doing. Know that you’re in good company if you don’t have tons of confidence while you’re searching.</a:t>
            </a:r>
          </a:p>
        </p:txBody>
      </p:sp>
      <p:sp>
        <p:nvSpPr>
          <p:cNvPr id="4" name="Slide Number Placeholder 3"/>
          <p:cNvSpPr>
            <a:spLocks noGrp="1"/>
          </p:cNvSpPr>
          <p:nvPr>
            <p:ph type="sldNum" sz="quarter" idx="5"/>
          </p:nvPr>
        </p:nvSpPr>
        <p:spPr/>
        <p:txBody>
          <a:bodyPr/>
          <a:lstStyle/>
          <a:p>
            <a:fld id="{638316F5-7EB2-FA45-A561-7C3BC15ABD50}" type="slidenum">
              <a:rPr lang="en-US" smtClean="0"/>
              <a:t>39</a:t>
            </a:fld>
            <a:endParaRPr lang="en-US"/>
          </a:p>
        </p:txBody>
      </p:sp>
    </p:spTree>
    <p:extLst>
      <p:ext uri="{BB962C8B-B14F-4D97-AF65-F5344CB8AC3E}">
        <p14:creationId xmlns:p14="http://schemas.microsoft.com/office/powerpoint/2010/main" val="32996704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point, I’ll see what questions there are.</a:t>
            </a:r>
          </a:p>
          <a:p>
            <a:endParaRPr lang="en-US" dirty="0"/>
          </a:p>
          <a:p>
            <a:r>
              <a:rPr lang="en-US" dirty="0"/>
              <a:t>I hope you feel like you have a toolbox with a variety of items that you can use when you need to craft a search.</a:t>
            </a:r>
          </a:p>
        </p:txBody>
      </p:sp>
      <p:sp>
        <p:nvSpPr>
          <p:cNvPr id="4" name="Slide Number Placeholder 3"/>
          <p:cNvSpPr>
            <a:spLocks noGrp="1"/>
          </p:cNvSpPr>
          <p:nvPr>
            <p:ph type="sldNum" sz="quarter" idx="5"/>
          </p:nvPr>
        </p:nvSpPr>
        <p:spPr/>
        <p:txBody>
          <a:bodyPr/>
          <a:lstStyle/>
          <a:p>
            <a:fld id="{638316F5-7EB2-FA45-A561-7C3BC15ABD50}" type="slidenum">
              <a:rPr lang="en-US" smtClean="0"/>
              <a:t>40</a:t>
            </a:fld>
            <a:endParaRPr lang="en-US"/>
          </a:p>
        </p:txBody>
      </p:sp>
    </p:spTree>
    <p:extLst>
      <p:ext uri="{BB962C8B-B14F-4D97-AF65-F5344CB8AC3E}">
        <p14:creationId xmlns:p14="http://schemas.microsoft.com/office/powerpoint/2010/main" val="2856617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To find those resources, locate the Find a Database link in the left-hand navigation on any page.</a:t>
            </a:r>
          </a:p>
          <a:p>
            <a:endParaRPr lang="en-US" dirty="0"/>
          </a:p>
        </p:txBody>
      </p:sp>
      <p:sp>
        <p:nvSpPr>
          <p:cNvPr id="4" name="Slide Number Placeholder 3"/>
          <p:cNvSpPr>
            <a:spLocks noGrp="1"/>
          </p:cNvSpPr>
          <p:nvPr>
            <p:ph type="sldNum" sz="quarter" idx="5"/>
          </p:nvPr>
        </p:nvSpPr>
        <p:spPr/>
        <p:txBody>
          <a:bodyPr/>
          <a:lstStyle/>
          <a:p>
            <a:fld id="{638316F5-7EB2-FA45-A561-7C3BC15ABD50}" type="slidenum">
              <a:rPr lang="en-US" smtClean="0"/>
              <a:t>5</a:t>
            </a:fld>
            <a:endParaRPr lang="en-US"/>
          </a:p>
        </p:txBody>
      </p:sp>
    </p:spTree>
    <p:extLst>
      <p:ext uri="{BB962C8B-B14F-4D97-AF65-F5344CB8AC3E}">
        <p14:creationId xmlns:p14="http://schemas.microsoft.com/office/powerpoint/2010/main" val="1531387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Find a Database page includes descriptions of each of the online databases available VA-wide. The title of each database is hyperlinked to take you directly to that resource.</a:t>
            </a:r>
          </a:p>
          <a:p>
            <a:endParaRPr lang="en-US" dirty="0"/>
          </a:p>
        </p:txBody>
      </p:sp>
      <p:sp>
        <p:nvSpPr>
          <p:cNvPr id="4" name="Slide Number Placeholder 3"/>
          <p:cNvSpPr>
            <a:spLocks noGrp="1"/>
          </p:cNvSpPr>
          <p:nvPr>
            <p:ph type="sldNum" sz="quarter" idx="5"/>
          </p:nvPr>
        </p:nvSpPr>
        <p:spPr/>
        <p:txBody>
          <a:bodyPr/>
          <a:lstStyle/>
          <a:p>
            <a:fld id="{638316F5-7EB2-FA45-A561-7C3BC15ABD50}" type="slidenum">
              <a:rPr lang="en-US" smtClean="0"/>
              <a:t>6</a:t>
            </a:fld>
            <a:endParaRPr lang="en-US"/>
          </a:p>
        </p:txBody>
      </p:sp>
    </p:spTree>
    <p:extLst>
      <p:ext uri="{BB962C8B-B14F-4D97-AF65-F5344CB8AC3E}">
        <p14:creationId xmlns:p14="http://schemas.microsoft.com/office/powerpoint/2010/main" val="3512763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 are on travel, or working from home, you will need to use a remote access account to access library resources remotely. </a:t>
            </a:r>
          </a:p>
          <a:p>
            <a:pPr marL="0" marR="0">
              <a:lnSpc>
                <a:spcPct val="115000"/>
              </a:lnSpc>
              <a:spcBef>
                <a:spcPts val="0"/>
              </a:spcBef>
              <a:spcAft>
                <a:spcPts val="10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200" dirty="0">
                <a:effectLst/>
                <a:latin typeface="Calibri" panose="020F0502020204030204" pitchFamily="34" charset="0"/>
                <a:ea typeface="Calibri" panose="020F0502020204030204" pitchFamily="34" charset="0"/>
                <a:cs typeface="Times New Roman" panose="02020603050405020304" pitchFamily="18" charset="0"/>
              </a:rPr>
              <a:t>To establish a remote access account, click on ‘Remote Access’ in the left-hand menu.</a:t>
            </a:r>
            <a:endParaRPr lang="en-US" dirty="0"/>
          </a:p>
          <a:p>
            <a:endParaRPr lang="en-US" dirty="0"/>
          </a:p>
        </p:txBody>
      </p:sp>
      <p:sp>
        <p:nvSpPr>
          <p:cNvPr id="4" name="Slide Number Placeholder 3"/>
          <p:cNvSpPr>
            <a:spLocks noGrp="1"/>
          </p:cNvSpPr>
          <p:nvPr>
            <p:ph type="sldNum" sz="quarter" idx="5"/>
          </p:nvPr>
        </p:nvSpPr>
        <p:spPr/>
        <p:txBody>
          <a:bodyPr/>
          <a:lstStyle/>
          <a:p>
            <a:fld id="{638316F5-7EB2-FA45-A561-7C3BC15ABD50}" type="slidenum">
              <a:rPr lang="en-US" smtClean="0"/>
              <a:t>7</a:t>
            </a:fld>
            <a:endParaRPr lang="en-US"/>
          </a:p>
        </p:txBody>
      </p:sp>
    </p:spTree>
    <p:extLst>
      <p:ext uri="{BB962C8B-B14F-4D97-AF65-F5344CB8AC3E}">
        <p14:creationId xmlns:p14="http://schemas.microsoft.com/office/powerpoint/2010/main" val="4262138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when you get to this page, click on “register for a </a:t>
            </a:r>
            <a:r>
              <a:rPr lang="en-US" dirty="0" err="1"/>
              <a:t>LibLynx</a:t>
            </a:r>
            <a:r>
              <a:rPr lang="en-US" dirty="0"/>
              <a:t> account.” [CLICK]</a:t>
            </a:r>
          </a:p>
          <a:p>
            <a:endParaRPr lang="en-US" dirty="0"/>
          </a:p>
          <a:p>
            <a:r>
              <a:rPr lang="en-US" dirty="0"/>
              <a:t>Note that VISN 1 has their own remote access tool for now, so if you’re in VISN 1 you’ll need to use the link on this page to contact your VISN 1 librarians. If you’re watching the recording of this presentation, please check this page of the website for instructions if you’re in VISN 1.</a:t>
            </a:r>
          </a:p>
          <a:p>
            <a:endParaRPr lang="en-US" dirty="0"/>
          </a:p>
        </p:txBody>
      </p:sp>
      <p:sp>
        <p:nvSpPr>
          <p:cNvPr id="4" name="Slide Number Placeholder 3"/>
          <p:cNvSpPr>
            <a:spLocks noGrp="1"/>
          </p:cNvSpPr>
          <p:nvPr>
            <p:ph type="sldNum" sz="quarter" idx="5"/>
          </p:nvPr>
        </p:nvSpPr>
        <p:spPr/>
        <p:txBody>
          <a:bodyPr/>
          <a:lstStyle/>
          <a:p>
            <a:fld id="{638316F5-7EB2-FA45-A561-7C3BC15ABD50}" type="slidenum">
              <a:rPr lang="en-US" smtClean="0"/>
              <a:t>8</a:t>
            </a:fld>
            <a:endParaRPr lang="en-US"/>
          </a:p>
        </p:txBody>
      </p:sp>
    </p:spTree>
    <p:extLst>
      <p:ext uri="{BB962C8B-B14F-4D97-AF65-F5344CB8AC3E}">
        <p14:creationId xmlns:p14="http://schemas.microsoft.com/office/powerpoint/2010/main" val="2612098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you’re logged in to </a:t>
            </a:r>
            <a:r>
              <a:rPr lang="en-US" dirty="0" err="1"/>
              <a:t>LibLynx</a:t>
            </a:r>
            <a:r>
              <a:rPr lang="en-US" dirty="0"/>
              <a:t>, you’ll find a page that looks like this, and you’ll be able to navigate to all of your facility’s library resources, including any that have been purchased at the local level.</a:t>
            </a:r>
          </a:p>
          <a:p>
            <a:endParaRPr lang="en-US" dirty="0"/>
          </a:p>
          <a:p>
            <a:r>
              <a:rPr lang="en-US" dirty="0"/>
              <a:t>Announcements of future trainings are featured in the yellow bar at the top of this page, or you can also find them on the Desktop Library website.</a:t>
            </a:r>
          </a:p>
          <a:p>
            <a:endParaRPr lang="en-US" dirty="0"/>
          </a:p>
        </p:txBody>
      </p:sp>
      <p:sp>
        <p:nvSpPr>
          <p:cNvPr id="4" name="Slide Number Placeholder 3"/>
          <p:cNvSpPr>
            <a:spLocks noGrp="1"/>
          </p:cNvSpPr>
          <p:nvPr>
            <p:ph type="sldNum" sz="quarter" idx="5"/>
          </p:nvPr>
        </p:nvSpPr>
        <p:spPr/>
        <p:txBody>
          <a:bodyPr/>
          <a:lstStyle/>
          <a:p>
            <a:fld id="{638316F5-7EB2-FA45-A561-7C3BC15ABD50}" type="slidenum">
              <a:rPr lang="en-US" smtClean="0"/>
              <a:t>9</a:t>
            </a:fld>
            <a:endParaRPr lang="en-US"/>
          </a:p>
        </p:txBody>
      </p:sp>
    </p:spTree>
    <p:extLst>
      <p:ext uri="{BB962C8B-B14F-4D97-AF65-F5344CB8AC3E}">
        <p14:creationId xmlns:p14="http://schemas.microsoft.com/office/powerpoint/2010/main" val="3371539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Back on the Desktop Library website, if you have additional questions about using any of the online resources, your local library staff are available to help.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To locate your local library website or find contact information for your library staff, use the Find Your Library page of the Desktop Library website and then find your facility in the dropdown, which is organized by VISN.</a:t>
            </a:r>
          </a:p>
          <a:p>
            <a:endParaRPr lang="en-US" dirty="0"/>
          </a:p>
        </p:txBody>
      </p:sp>
      <p:sp>
        <p:nvSpPr>
          <p:cNvPr id="4" name="Slide Number Placeholder 3"/>
          <p:cNvSpPr>
            <a:spLocks noGrp="1"/>
          </p:cNvSpPr>
          <p:nvPr>
            <p:ph type="sldNum" sz="quarter" idx="5"/>
          </p:nvPr>
        </p:nvSpPr>
        <p:spPr/>
        <p:txBody>
          <a:bodyPr/>
          <a:lstStyle/>
          <a:p>
            <a:fld id="{638316F5-7EB2-FA45-A561-7C3BC15ABD50}" type="slidenum">
              <a:rPr lang="en-US" smtClean="0"/>
              <a:t>10</a:t>
            </a:fld>
            <a:endParaRPr lang="en-US"/>
          </a:p>
        </p:txBody>
      </p:sp>
    </p:spTree>
    <p:extLst>
      <p:ext uri="{BB962C8B-B14F-4D97-AF65-F5344CB8AC3E}">
        <p14:creationId xmlns:p14="http://schemas.microsoft.com/office/powerpoint/2010/main" val="28258205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782A31-21C0-36AA-3828-4EC0CF98DE2C}"/>
              </a:ext>
            </a:extLst>
          </p:cNvPr>
          <p:cNvSpPr/>
          <p:nvPr userDrawn="1"/>
        </p:nvSpPr>
        <p:spPr>
          <a:xfrm>
            <a:off x="0" y="9525"/>
            <a:ext cx="12192000" cy="6858000"/>
          </a:xfrm>
          <a:prstGeom prst="rect">
            <a:avLst/>
          </a:prstGeom>
          <a:solidFill>
            <a:srgbClr val="003F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outdoor object, honeycomb&#10;&#10;Description automatically generated">
            <a:extLst>
              <a:ext uri="{FF2B5EF4-FFF2-40B4-BE49-F238E27FC236}">
                <a16:creationId xmlns:a16="http://schemas.microsoft.com/office/drawing/2014/main" id="{046BC162-7A3E-5888-180F-C06EF2F2FE13}"/>
              </a:ext>
            </a:extLst>
          </p:cNvPr>
          <p:cNvPicPr>
            <a:picLocks noChangeAspect="1"/>
          </p:cNvPicPr>
          <p:nvPr userDrawn="1"/>
        </p:nvPicPr>
        <p:blipFill rotWithShape="1">
          <a:blip r:embed="rId3">
            <a:alphaModFix amt="20000"/>
          </a:blip>
          <a:srcRect l="13853" t="14076" r="1847" b="7143"/>
          <a:stretch/>
        </p:blipFill>
        <p:spPr>
          <a:xfrm>
            <a:off x="-11151" y="278781"/>
            <a:ext cx="11007392" cy="6858000"/>
          </a:xfrm>
          <a:prstGeom prst="rect">
            <a:avLst/>
          </a:prstGeom>
        </p:spPr>
      </p:pic>
      <p:sp>
        <p:nvSpPr>
          <p:cNvPr id="2" name="Title 1">
            <a:extLst>
              <a:ext uri="{FF2B5EF4-FFF2-40B4-BE49-F238E27FC236}">
                <a16:creationId xmlns:a16="http://schemas.microsoft.com/office/drawing/2014/main" id="{98A2B23F-AAB1-40E9-9E9F-657775A2924D}"/>
              </a:ext>
            </a:extLst>
          </p:cNvPr>
          <p:cNvSpPr>
            <a:spLocks noGrp="1"/>
          </p:cNvSpPr>
          <p:nvPr>
            <p:ph type="title" hasCustomPrompt="1"/>
          </p:nvPr>
        </p:nvSpPr>
        <p:spPr>
          <a:xfrm>
            <a:off x="506177" y="1451113"/>
            <a:ext cx="6097824" cy="1852475"/>
          </a:xfrm>
        </p:spPr>
        <p:txBody>
          <a:bodyPr anchor="b">
            <a:noAutofit/>
          </a:bodyPr>
          <a:lstStyle>
            <a:lvl1pPr algn="r">
              <a:lnSpc>
                <a:spcPct val="100000"/>
              </a:lnSpc>
              <a:spcAft>
                <a:spcPts val="600"/>
              </a:spcAft>
              <a:defRPr sz="3600" b="1">
                <a:solidFill>
                  <a:schemeClr val="bg1"/>
                </a:solidFill>
              </a:defRPr>
            </a:lvl1pPr>
          </a:lstStyle>
          <a:p>
            <a:r>
              <a:rPr lang="en-US" dirty="0"/>
              <a:t>Click to edit Master title style for presentation title</a:t>
            </a:r>
          </a:p>
        </p:txBody>
      </p:sp>
      <p:sp>
        <p:nvSpPr>
          <p:cNvPr id="3" name="Content Placeholder 2">
            <a:extLst>
              <a:ext uri="{FF2B5EF4-FFF2-40B4-BE49-F238E27FC236}">
                <a16:creationId xmlns:a16="http://schemas.microsoft.com/office/drawing/2014/main" id="{4BD85BBB-4A13-7D6A-5A51-BE79693701D3}"/>
              </a:ext>
            </a:extLst>
          </p:cNvPr>
          <p:cNvSpPr>
            <a:spLocks noGrp="1"/>
          </p:cNvSpPr>
          <p:nvPr>
            <p:ph idx="1" hasCustomPrompt="1"/>
          </p:nvPr>
        </p:nvSpPr>
        <p:spPr>
          <a:xfrm>
            <a:off x="506175" y="3438525"/>
            <a:ext cx="6097825" cy="2041216"/>
          </a:xfrm>
        </p:spPr>
        <p:txBody>
          <a:bodyPr>
            <a:noAutofit/>
          </a:bodyPr>
          <a:lstStyle>
            <a:lvl1pPr marL="0" indent="0" algn="r">
              <a:lnSpc>
                <a:spcPct val="100000"/>
              </a:lnSpc>
              <a:spcBef>
                <a:spcPts val="0"/>
              </a:spcBef>
              <a:spcAft>
                <a:spcPts val="600"/>
              </a:spcAft>
              <a:buNone/>
              <a:defRPr sz="2000">
                <a:solidFill>
                  <a:schemeClr val="bg1"/>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dirty="0"/>
              <a:t>Click to edit Master text styles for presentation subtitle or speaker info</a:t>
            </a:r>
          </a:p>
        </p:txBody>
      </p:sp>
      <p:pic>
        <p:nvPicPr>
          <p:cNvPr id="9" name="Picture 8" descr="U.S. Department of Veterans Affairs, Veterans Health Administration, Digital Health Office logo">
            <a:extLst>
              <a:ext uri="{FF2B5EF4-FFF2-40B4-BE49-F238E27FC236}">
                <a16:creationId xmlns:a16="http://schemas.microsoft.com/office/drawing/2014/main" id="{A5952200-F87A-A79F-1640-FE36FEE24CFC}"/>
              </a:ext>
            </a:extLst>
          </p:cNvPr>
          <p:cNvPicPr>
            <a:picLocks noChangeAspect="1"/>
          </p:cNvPicPr>
          <p:nvPr userDrawn="1"/>
        </p:nvPicPr>
        <p:blipFill>
          <a:blip r:embed="rId4"/>
          <a:stretch>
            <a:fillRect/>
          </a:stretch>
        </p:blipFill>
        <p:spPr>
          <a:xfrm>
            <a:off x="6914067" y="2438400"/>
            <a:ext cx="4773058" cy="974725"/>
          </a:xfrm>
          <a:prstGeom prst="rect">
            <a:avLst/>
          </a:prstGeom>
        </p:spPr>
      </p:pic>
    </p:spTree>
    <p:custDataLst>
      <p:tags r:id="rId1"/>
    </p:custDataLst>
    <p:extLst>
      <p:ext uri="{BB962C8B-B14F-4D97-AF65-F5344CB8AC3E}">
        <p14:creationId xmlns:p14="http://schemas.microsoft.com/office/powerpoint/2010/main" val="2475936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327D9CC-D052-5787-2B5F-541F4D6819AF}"/>
              </a:ext>
              <a:ext uri="{C183D7F6-B498-43B3-948B-1728B52AA6E4}">
                <adec:decorative xmlns:adec="http://schemas.microsoft.com/office/drawing/2017/decorative" val="1"/>
              </a:ext>
            </a:extLst>
          </p:cNvPr>
          <p:cNvPicPr>
            <a:picLocks noChangeAspect="1"/>
          </p:cNvPicPr>
          <p:nvPr userDrawn="1"/>
        </p:nvPicPr>
        <p:blipFill rotWithShape="1">
          <a:blip r:embed="rId3"/>
          <a:srcRect l="28034"/>
          <a:stretch/>
        </p:blipFill>
        <p:spPr>
          <a:xfrm>
            <a:off x="0" y="315714"/>
            <a:ext cx="786016" cy="937966"/>
          </a:xfrm>
          <a:prstGeom prst="rect">
            <a:avLst/>
          </a:prstGeom>
        </p:spPr>
      </p:pic>
      <p:sp>
        <p:nvSpPr>
          <p:cNvPr id="13" name="Text Placeholder 12">
            <a:extLst>
              <a:ext uri="{FF2B5EF4-FFF2-40B4-BE49-F238E27FC236}">
                <a16:creationId xmlns:a16="http://schemas.microsoft.com/office/drawing/2014/main" id="{353F8C67-ABE0-B521-639C-0E19568F2097}"/>
              </a:ext>
            </a:extLst>
          </p:cNvPr>
          <p:cNvSpPr>
            <a:spLocks noGrp="1"/>
          </p:cNvSpPr>
          <p:nvPr>
            <p:ph type="body" sz="quarter" idx="13"/>
          </p:nvPr>
        </p:nvSpPr>
        <p:spPr>
          <a:xfrm>
            <a:off x="786017" y="1853665"/>
            <a:ext cx="3083456" cy="4167994"/>
          </a:xfrm>
        </p:spPr>
        <p:txBody>
          <a:bodyPr>
            <a:noAutofit/>
          </a:bodyPr>
          <a:lstStyle>
            <a:lvl1pPr marL="0" indent="0">
              <a:lnSpc>
                <a:spcPct val="100000"/>
              </a:lnSpc>
              <a:spcBef>
                <a:spcPts val="0"/>
              </a:spcBef>
              <a:spcAft>
                <a:spcPts val="600"/>
              </a:spcAft>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4" name="Text Placeholder 12">
            <a:extLst>
              <a:ext uri="{FF2B5EF4-FFF2-40B4-BE49-F238E27FC236}">
                <a16:creationId xmlns:a16="http://schemas.microsoft.com/office/drawing/2014/main" id="{A3665CAD-D7F8-823B-170C-6E4B0F0A5E2C}"/>
              </a:ext>
            </a:extLst>
          </p:cNvPr>
          <p:cNvSpPr>
            <a:spLocks noGrp="1"/>
          </p:cNvSpPr>
          <p:nvPr>
            <p:ph type="body" sz="quarter" idx="14"/>
          </p:nvPr>
        </p:nvSpPr>
        <p:spPr>
          <a:xfrm>
            <a:off x="4554272" y="1853665"/>
            <a:ext cx="3083456" cy="4167994"/>
          </a:xfrm>
        </p:spPr>
        <p:txBody>
          <a:bodyPr>
            <a:noAutofit/>
          </a:bodyPr>
          <a:lstStyle>
            <a:lvl1pPr>
              <a:lnSpc>
                <a:spcPct val="100000"/>
              </a:lnSpc>
              <a:spcBef>
                <a:spcPts val="0"/>
              </a:spcBef>
              <a:spcAft>
                <a:spcPts val="600"/>
              </a:spcAft>
              <a:defRPr sz="1800"/>
            </a:lvl1pPr>
            <a:lvl2pPr marL="457200">
              <a:lnSpc>
                <a:spcPct val="100000"/>
              </a:lnSpc>
              <a:spcBef>
                <a:spcPts val="0"/>
              </a:spcBef>
              <a:spcAft>
                <a:spcPts val="600"/>
              </a:spcAft>
              <a:defRPr sz="1800"/>
            </a:lvl2pPr>
            <a:lvl3pPr marL="685800">
              <a:lnSpc>
                <a:spcPct val="100000"/>
              </a:lnSpc>
              <a:spcBef>
                <a:spcPts val="0"/>
              </a:spcBef>
              <a:spcAft>
                <a:spcPts val="600"/>
              </a:spcAft>
              <a:defRPr sz="1800"/>
            </a:lvl3pPr>
            <a:lvl4pPr marL="914400">
              <a:lnSpc>
                <a:spcPct val="100000"/>
              </a:lnSpc>
              <a:spcBef>
                <a:spcPts val="0"/>
              </a:spcBef>
              <a:spcAft>
                <a:spcPts val="600"/>
              </a:spcAft>
              <a:defRPr sz="1800"/>
            </a:lvl4pPr>
            <a:lvl5pPr marL="1143000">
              <a:lnSpc>
                <a:spcPct val="100000"/>
              </a:lnSpc>
              <a:spcBef>
                <a:spcPts val="0"/>
              </a:spcBef>
              <a:spcAft>
                <a:spcPts val="600"/>
              </a:spcAft>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2">
            <a:extLst>
              <a:ext uri="{FF2B5EF4-FFF2-40B4-BE49-F238E27FC236}">
                <a16:creationId xmlns:a16="http://schemas.microsoft.com/office/drawing/2014/main" id="{770611F0-9FB4-EB41-3DC0-CE78CC76715F}"/>
              </a:ext>
            </a:extLst>
          </p:cNvPr>
          <p:cNvSpPr>
            <a:spLocks noGrp="1"/>
          </p:cNvSpPr>
          <p:nvPr>
            <p:ph type="body" sz="quarter" idx="15"/>
          </p:nvPr>
        </p:nvSpPr>
        <p:spPr>
          <a:xfrm>
            <a:off x="8322527" y="1853665"/>
            <a:ext cx="3083456" cy="4167994"/>
          </a:xfrm>
        </p:spPr>
        <p:txBody>
          <a:bodyPr>
            <a:noAutofit/>
          </a:bodyPr>
          <a:lstStyle>
            <a:lvl1pPr marL="228600" indent="-228600">
              <a:lnSpc>
                <a:spcPct val="100000"/>
              </a:lnSpc>
              <a:spcBef>
                <a:spcPts val="0"/>
              </a:spcBef>
              <a:spcAft>
                <a:spcPts val="600"/>
              </a:spcAft>
              <a:buFont typeface="+mj-lt"/>
              <a:buAutoNum type="arabicPeriod"/>
              <a:defRPr sz="1800"/>
            </a:lvl1pPr>
            <a:lvl2pPr marL="457200" indent="-228600">
              <a:lnSpc>
                <a:spcPct val="100000"/>
              </a:lnSpc>
              <a:spcBef>
                <a:spcPts val="0"/>
              </a:spcBef>
              <a:spcAft>
                <a:spcPts val="600"/>
              </a:spcAft>
              <a:buFont typeface="+mj-lt"/>
              <a:buAutoNum type="arabicPeriod"/>
              <a:defRPr sz="1800"/>
            </a:lvl2pPr>
            <a:lvl3pPr marL="685800" indent="-228600">
              <a:lnSpc>
                <a:spcPct val="100000"/>
              </a:lnSpc>
              <a:spcBef>
                <a:spcPts val="0"/>
              </a:spcBef>
              <a:spcAft>
                <a:spcPts val="600"/>
              </a:spcAft>
              <a:buFont typeface="+mj-lt"/>
              <a:buAutoNum type="arabicPeriod"/>
              <a:defRPr sz="1800"/>
            </a:lvl3pPr>
            <a:lvl4pPr marL="914400" indent="-228600">
              <a:lnSpc>
                <a:spcPct val="100000"/>
              </a:lnSpc>
              <a:spcBef>
                <a:spcPts val="0"/>
              </a:spcBef>
              <a:spcAft>
                <a:spcPts val="600"/>
              </a:spcAft>
              <a:buFont typeface="+mj-lt"/>
              <a:buAutoNum type="arabicPeriod"/>
              <a:defRPr sz="1800"/>
            </a:lvl4pPr>
            <a:lvl5pPr marL="1143000" indent="-228600">
              <a:lnSpc>
                <a:spcPct val="100000"/>
              </a:lnSpc>
              <a:spcBef>
                <a:spcPts val="0"/>
              </a:spcBef>
              <a:spcAft>
                <a:spcPts val="600"/>
              </a:spcAft>
              <a:buFont typeface="+mj-lt"/>
              <a:buAutoNum type="arabicPeriod"/>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33A30A3B-0BE1-0F4C-D64F-A3A68DBFCE67}"/>
              </a:ext>
            </a:extLst>
          </p:cNvPr>
          <p:cNvSpPr>
            <a:spLocks noGrp="1"/>
          </p:cNvSpPr>
          <p:nvPr>
            <p:ph type="ctrTitle"/>
          </p:nvPr>
        </p:nvSpPr>
        <p:spPr>
          <a:xfrm>
            <a:off x="786016" y="246100"/>
            <a:ext cx="7654787" cy="651094"/>
          </a:xfrm>
        </p:spPr>
        <p:txBody>
          <a:bodyPr anchor="t">
            <a:noAutofit/>
          </a:bodyPr>
          <a:lstStyle>
            <a:lvl1pPr algn="l">
              <a:lnSpc>
                <a:spcPct val="100000"/>
              </a:lnSpc>
              <a:spcAft>
                <a:spcPts val="600"/>
              </a:spcAft>
              <a:defRPr sz="4400" b="1">
                <a:solidFill>
                  <a:srgbClr val="003F72"/>
                </a:solidFill>
              </a:defRPr>
            </a:lvl1pPr>
          </a:lstStyle>
          <a:p>
            <a:r>
              <a:rPr lang="en-US" dirty="0"/>
              <a:t>Click to edit Master title style</a:t>
            </a:r>
          </a:p>
        </p:txBody>
      </p:sp>
      <p:sp>
        <p:nvSpPr>
          <p:cNvPr id="9" name="Subtitle 2">
            <a:extLst>
              <a:ext uri="{FF2B5EF4-FFF2-40B4-BE49-F238E27FC236}">
                <a16:creationId xmlns:a16="http://schemas.microsoft.com/office/drawing/2014/main" id="{67A26DDD-F8C7-FA7F-5354-D801F142850D}"/>
              </a:ext>
            </a:extLst>
          </p:cNvPr>
          <p:cNvSpPr>
            <a:spLocks noGrp="1"/>
          </p:cNvSpPr>
          <p:nvPr>
            <p:ph type="subTitle" idx="1" hasCustomPrompt="1"/>
          </p:nvPr>
        </p:nvSpPr>
        <p:spPr>
          <a:xfrm>
            <a:off x="786016" y="973394"/>
            <a:ext cx="7652197" cy="588178"/>
          </a:xfrm>
        </p:spPr>
        <p:txBody>
          <a:bodyPr>
            <a:noAutofit/>
          </a:bodyPr>
          <a:lstStyle>
            <a:lvl1pPr marL="0" indent="0" algn="l">
              <a:lnSpc>
                <a:spcPct val="100000"/>
              </a:lnSpc>
              <a:spcBef>
                <a:spcPts val="0"/>
              </a:spcBef>
              <a:spcAft>
                <a:spcPts val="600"/>
              </a:spcAft>
              <a:buNone/>
              <a:defRPr sz="2400">
                <a:solidFill>
                  <a:srgbClr val="0083B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 Keep 24 pt font</a:t>
            </a:r>
          </a:p>
        </p:txBody>
      </p:sp>
      <p:pic>
        <p:nvPicPr>
          <p:cNvPr id="3" name="Picture 2" descr="U.S. Department of Veterans Affairs, Veterans Health Administration, Digital Health Office logo">
            <a:extLst>
              <a:ext uri="{FF2B5EF4-FFF2-40B4-BE49-F238E27FC236}">
                <a16:creationId xmlns:a16="http://schemas.microsoft.com/office/drawing/2014/main" id="{824112D1-B60C-108D-02A1-AFDDC04F3016}"/>
              </a:ext>
            </a:extLst>
          </p:cNvPr>
          <p:cNvPicPr>
            <a:picLocks noChangeAspect="1"/>
          </p:cNvPicPr>
          <p:nvPr userDrawn="1"/>
        </p:nvPicPr>
        <p:blipFill>
          <a:blip r:embed="rId4"/>
          <a:stretch>
            <a:fillRect/>
          </a:stretch>
        </p:blipFill>
        <p:spPr>
          <a:xfrm>
            <a:off x="9612748" y="298508"/>
            <a:ext cx="2284513" cy="468982"/>
          </a:xfrm>
          <a:prstGeom prst="rect">
            <a:avLst/>
          </a:prstGeom>
        </p:spPr>
      </p:pic>
      <p:sp>
        <p:nvSpPr>
          <p:cNvPr id="5" name="Slide Number Placeholder 5">
            <a:extLst>
              <a:ext uri="{FF2B5EF4-FFF2-40B4-BE49-F238E27FC236}">
                <a16:creationId xmlns:a16="http://schemas.microsoft.com/office/drawing/2014/main" id="{BED89D90-709B-7E29-B03C-298FAE2C0205}"/>
              </a:ext>
            </a:extLst>
          </p:cNvPr>
          <p:cNvSpPr>
            <a:spLocks noGrp="1"/>
          </p:cNvSpPr>
          <p:nvPr>
            <p:ph type="sldNum" sz="quarter" idx="12"/>
          </p:nvPr>
        </p:nvSpPr>
        <p:spPr>
          <a:xfrm>
            <a:off x="11405983" y="6492875"/>
            <a:ext cx="491278" cy="365125"/>
          </a:xfrm>
          <a:prstGeom prst="rect">
            <a:avLst/>
          </a:prstGeom>
        </p:spPr>
        <p:txBody>
          <a:bodyPr/>
          <a:lstStyle>
            <a:lvl1pPr algn="r">
              <a:defRPr sz="1000">
                <a:solidFill>
                  <a:schemeClr val="tx1"/>
                </a:solidFill>
              </a:defRPr>
            </a:lvl1pPr>
          </a:lstStyle>
          <a:p>
            <a:fld id="{57475CDB-D13A-0644-8A3B-498643863F5F}" type="slidenum">
              <a:rPr lang="en-US" smtClean="0"/>
              <a:pPr/>
              <a:t>‹#›</a:t>
            </a:fld>
            <a:endParaRPr lang="en-US" dirty="0"/>
          </a:p>
        </p:txBody>
      </p:sp>
      <p:sp>
        <p:nvSpPr>
          <p:cNvPr id="4" name="Text Placeholder 7">
            <a:extLst>
              <a:ext uri="{FF2B5EF4-FFF2-40B4-BE49-F238E27FC236}">
                <a16:creationId xmlns:a16="http://schemas.microsoft.com/office/drawing/2014/main" id="{E4004696-A18E-F89E-D70E-B8B21D049CF5}"/>
              </a:ext>
            </a:extLst>
          </p:cNvPr>
          <p:cNvSpPr>
            <a:spLocks noGrp="1"/>
          </p:cNvSpPr>
          <p:nvPr>
            <p:ph type="body" sz="quarter" idx="16" hasCustomPrompt="1"/>
          </p:nvPr>
        </p:nvSpPr>
        <p:spPr>
          <a:xfrm>
            <a:off x="7969250" y="6505575"/>
            <a:ext cx="3436733" cy="295275"/>
          </a:xfrm>
        </p:spPr>
        <p:txBody>
          <a:bodyPr>
            <a:noAutofit/>
          </a:bodyPr>
          <a:lstStyle>
            <a:lvl1pPr marL="0" indent="0" algn="r">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 for section footer title</a:t>
            </a:r>
          </a:p>
        </p:txBody>
      </p:sp>
    </p:spTree>
    <p:custDataLst>
      <p:tags r:id="rId1"/>
    </p:custDataLst>
    <p:extLst>
      <p:ext uri="{BB962C8B-B14F-4D97-AF65-F5344CB8AC3E}">
        <p14:creationId xmlns:p14="http://schemas.microsoft.com/office/powerpoint/2010/main" val="989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Graph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327D9CC-D052-5787-2B5F-541F4D6819AF}"/>
              </a:ext>
              <a:ext uri="{C183D7F6-B498-43B3-948B-1728B52AA6E4}">
                <adec:decorative xmlns:adec="http://schemas.microsoft.com/office/drawing/2017/decorative" val="1"/>
              </a:ext>
            </a:extLst>
          </p:cNvPr>
          <p:cNvPicPr>
            <a:picLocks noChangeAspect="1"/>
          </p:cNvPicPr>
          <p:nvPr userDrawn="1"/>
        </p:nvPicPr>
        <p:blipFill rotWithShape="1">
          <a:blip r:embed="rId3"/>
          <a:srcRect l="28034"/>
          <a:stretch/>
        </p:blipFill>
        <p:spPr>
          <a:xfrm>
            <a:off x="0" y="315714"/>
            <a:ext cx="786016" cy="937966"/>
          </a:xfrm>
          <a:prstGeom prst="rect">
            <a:avLst/>
          </a:prstGeom>
        </p:spPr>
      </p:pic>
      <p:sp>
        <p:nvSpPr>
          <p:cNvPr id="13" name="Text Placeholder 12">
            <a:extLst>
              <a:ext uri="{FF2B5EF4-FFF2-40B4-BE49-F238E27FC236}">
                <a16:creationId xmlns:a16="http://schemas.microsoft.com/office/drawing/2014/main" id="{353F8C67-ABE0-B521-639C-0E19568F2097}"/>
              </a:ext>
            </a:extLst>
          </p:cNvPr>
          <p:cNvSpPr>
            <a:spLocks noGrp="1"/>
          </p:cNvSpPr>
          <p:nvPr>
            <p:ph type="body" sz="quarter" idx="13"/>
          </p:nvPr>
        </p:nvSpPr>
        <p:spPr>
          <a:xfrm>
            <a:off x="786017" y="1853665"/>
            <a:ext cx="3083456" cy="4167994"/>
          </a:xfrm>
        </p:spPr>
        <p:txBody>
          <a:bodyPr>
            <a:noAutofit/>
          </a:bodyPr>
          <a:lstStyle>
            <a:lvl1pPr marL="0" indent="0">
              <a:lnSpc>
                <a:spcPct val="100000"/>
              </a:lnSpc>
              <a:spcBef>
                <a:spcPts val="0"/>
              </a:spcBef>
              <a:spcAft>
                <a:spcPts val="600"/>
              </a:spcAft>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9" name="Content Placeholder 8">
            <a:extLst>
              <a:ext uri="{FF2B5EF4-FFF2-40B4-BE49-F238E27FC236}">
                <a16:creationId xmlns:a16="http://schemas.microsoft.com/office/drawing/2014/main" id="{68BB934E-39BA-75F5-70F9-BFED8CD0E3BE}"/>
              </a:ext>
            </a:extLst>
          </p:cNvPr>
          <p:cNvSpPr>
            <a:spLocks noGrp="1"/>
          </p:cNvSpPr>
          <p:nvPr>
            <p:ph sz="quarter" idx="14" hasCustomPrompt="1"/>
          </p:nvPr>
        </p:nvSpPr>
        <p:spPr>
          <a:xfrm>
            <a:off x="4554271" y="1853665"/>
            <a:ext cx="6851711" cy="4167994"/>
          </a:xfrm>
        </p:spPr>
        <p:txBody>
          <a:bodyPr anchor="ctr">
            <a:noAutofit/>
          </a:bodyPr>
          <a:lstStyle>
            <a:lvl1pPr marL="0" indent="0" algn="ctr">
              <a:buNone/>
              <a:defRPr sz="1200" i="1"/>
            </a:lvl1pPr>
            <a:lvl2pPr marL="457200" indent="0" algn="ctr">
              <a:buNone/>
              <a:defRPr sz="1800" i="1"/>
            </a:lvl2pPr>
            <a:lvl3pPr marL="914400" indent="0" algn="ctr">
              <a:buNone/>
              <a:defRPr sz="1800" i="1"/>
            </a:lvl3pPr>
            <a:lvl4pPr marL="1371600" indent="0" algn="ctr">
              <a:buNone/>
              <a:defRPr sz="1800" i="1"/>
            </a:lvl4pPr>
            <a:lvl5pPr marL="1828800" indent="0" algn="ctr">
              <a:buNone/>
              <a:defRPr sz="1800" i="1"/>
            </a:lvl5pPr>
          </a:lstStyle>
          <a:p>
            <a:pPr lvl="0"/>
            <a:r>
              <a:rPr lang="en-US" dirty="0"/>
              <a:t>Click to edit Master text styles for imagery, graphics, or charts</a:t>
            </a:r>
          </a:p>
        </p:txBody>
      </p:sp>
      <p:sp>
        <p:nvSpPr>
          <p:cNvPr id="12" name="Title 1">
            <a:extLst>
              <a:ext uri="{FF2B5EF4-FFF2-40B4-BE49-F238E27FC236}">
                <a16:creationId xmlns:a16="http://schemas.microsoft.com/office/drawing/2014/main" id="{F35EEB5C-971C-E294-7AAF-B27F64A2999D}"/>
              </a:ext>
            </a:extLst>
          </p:cNvPr>
          <p:cNvSpPr>
            <a:spLocks noGrp="1"/>
          </p:cNvSpPr>
          <p:nvPr>
            <p:ph type="ctrTitle"/>
          </p:nvPr>
        </p:nvSpPr>
        <p:spPr>
          <a:xfrm>
            <a:off x="786016" y="246100"/>
            <a:ext cx="7654787" cy="651094"/>
          </a:xfrm>
        </p:spPr>
        <p:txBody>
          <a:bodyPr anchor="t">
            <a:noAutofit/>
          </a:bodyPr>
          <a:lstStyle>
            <a:lvl1pPr algn="l">
              <a:lnSpc>
                <a:spcPct val="100000"/>
              </a:lnSpc>
              <a:spcAft>
                <a:spcPts val="600"/>
              </a:spcAft>
              <a:defRPr sz="4400" b="1">
                <a:solidFill>
                  <a:srgbClr val="003F72"/>
                </a:solidFill>
              </a:defRPr>
            </a:lvl1pPr>
          </a:lstStyle>
          <a:p>
            <a:r>
              <a:rPr lang="en-US" dirty="0"/>
              <a:t>Click to edit Master title style</a:t>
            </a:r>
          </a:p>
        </p:txBody>
      </p:sp>
      <p:sp>
        <p:nvSpPr>
          <p:cNvPr id="16" name="Subtitle 2">
            <a:extLst>
              <a:ext uri="{FF2B5EF4-FFF2-40B4-BE49-F238E27FC236}">
                <a16:creationId xmlns:a16="http://schemas.microsoft.com/office/drawing/2014/main" id="{905BF45E-67B2-C187-CBBF-7E839C8FAEAA}"/>
              </a:ext>
            </a:extLst>
          </p:cNvPr>
          <p:cNvSpPr>
            <a:spLocks noGrp="1"/>
          </p:cNvSpPr>
          <p:nvPr>
            <p:ph type="subTitle" idx="1" hasCustomPrompt="1"/>
          </p:nvPr>
        </p:nvSpPr>
        <p:spPr>
          <a:xfrm>
            <a:off x="786016" y="973394"/>
            <a:ext cx="7652197" cy="588178"/>
          </a:xfrm>
        </p:spPr>
        <p:txBody>
          <a:bodyPr>
            <a:noAutofit/>
          </a:bodyPr>
          <a:lstStyle>
            <a:lvl1pPr marL="0" indent="0" algn="l">
              <a:lnSpc>
                <a:spcPct val="100000"/>
              </a:lnSpc>
              <a:spcBef>
                <a:spcPts val="0"/>
              </a:spcBef>
              <a:spcAft>
                <a:spcPts val="600"/>
              </a:spcAft>
              <a:buNone/>
              <a:defRPr sz="2400">
                <a:solidFill>
                  <a:srgbClr val="0083B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 Keep 24 pt font</a:t>
            </a:r>
          </a:p>
        </p:txBody>
      </p:sp>
      <p:pic>
        <p:nvPicPr>
          <p:cNvPr id="3" name="Picture 2" descr="U.S. Department of Veterans Affairs, Veterans Health Administration, Digital Health Office logo">
            <a:extLst>
              <a:ext uri="{FF2B5EF4-FFF2-40B4-BE49-F238E27FC236}">
                <a16:creationId xmlns:a16="http://schemas.microsoft.com/office/drawing/2014/main" id="{85C233B6-FACE-C0A5-8BA2-EBDE7691D687}"/>
              </a:ext>
            </a:extLst>
          </p:cNvPr>
          <p:cNvPicPr>
            <a:picLocks noChangeAspect="1"/>
          </p:cNvPicPr>
          <p:nvPr userDrawn="1"/>
        </p:nvPicPr>
        <p:blipFill>
          <a:blip r:embed="rId4"/>
          <a:stretch>
            <a:fillRect/>
          </a:stretch>
        </p:blipFill>
        <p:spPr>
          <a:xfrm>
            <a:off x="9612748" y="298508"/>
            <a:ext cx="2284513" cy="468982"/>
          </a:xfrm>
          <a:prstGeom prst="rect">
            <a:avLst/>
          </a:prstGeom>
        </p:spPr>
      </p:pic>
      <p:sp>
        <p:nvSpPr>
          <p:cNvPr id="5" name="Slide Number Placeholder 5">
            <a:extLst>
              <a:ext uri="{FF2B5EF4-FFF2-40B4-BE49-F238E27FC236}">
                <a16:creationId xmlns:a16="http://schemas.microsoft.com/office/drawing/2014/main" id="{5EB0B2EE-070D-FD33-0167-FD7041B65580}"/>
              </a:ext>
            </a:extLst>
          </p:cNvPr>
          <p:cNvSpPr>
            <a:spLocks noGrp="1"/>
          </p:cNvSpPr>
          <p:nvPr>
            <p:ph type="sldNum" sz="quarter" idx="12"/>
          </p:nvPr>
        </p:nvSpPr>
        <p:spPr>
          <a:xfrm>
            <a:off x="11405983" y="6492875"/>
            <a:ext cx="491278" cy="365125"/>
          </a:xfrm>
          <a:prstGeom prst="rect">
            <a:avLst/>
          </a:prstGeom>
        </p:spPr>
        <p:txBody>
          <a:bodyPr/>
          <a:lstStyle>
            <a:lvl1pPr algn="r">
              <a:defRPr sz="1000">
                <a:solidFill>
                  <a:schemeClr val="tx1"/>
                </a:solidFill>
              </a:defRPr>
            </a:lvl1pPr>
          </a:lstStyle>
          <a:p>
            <a:fld id="{57475CDB-D13A-0644-8A3B-498643863F5F}" type="slidenum">
              <a:rPr lang="en-US" smtClean="0"/>
              <a:pPr/>
              <a:t>‹#›</a:t>
            </a:fld>
            <a:endParaRPr lang="en-US" dirty="0"/>
          </a:p>
        </p:txBody>
      </p:sp>
      <p:sp>
        <p:nvSpPr>
          <p:cNvPr id="4" name="Text Placeholder 7">
            <a:extLst>
              <a:ext uri="{FF2B5EF4-FFF2-40B4-BE49-F238E27FC236}">
                <a16:creationId xmlns:a16="http://schemas.microsoft.com/office/drawing/2014/main" id="{387C58F0-ABD3-E424-5F26-03BC31B6EF75}"/>
              </a:ext>
            </a:extLst>
          </p:cNvPr>
          <p:cNvSpPr>
            <a:spLocks noGrp="1"/>
          </p:cNvSpPr>
          <p:nvPr>
            <p:ph type="body" sz="quarter" idx="15" hasCustomPrompt="1"/>
          </p:nvPr>
        </p:nvSpPr>
        <p:spPr>
          <a:xfrm>
            <a:off x="7969250" y="6505575"/>
            <a:ext cx="3436733" cy="295275"/>
          </a:xfrm>
        </p:spPr>
        <p:txBody>
          <a:bodyPr>
            <a:noAutofit/>
          </a:bodyPr>
          <a:lstStyle>
            <a:lvl1pPr marL="0" indent="0" algn="r">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 for section footer title</a:t>
            </a:r>
          </a:p>
        </p:txBody>
      </p:sp>
    </p:spTree>
    <p:custDataLst>
      <p:tags r:id="rId1"/>
    </p:custDataLst>
    <p:extLst>
      <p:ext uri="{BB962C8B-B14F-4D97-AF65-F5344CB8AC3E}">
        <p14:creationId xmlns:p14="http://schemas.microsoft.com/office/powerpoint/2010/main" val="1139953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Graph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6AFBC-8BD3-0AEA-B61F-E0FDEF541A0B}"/>
              </a:ext>
            </a:extLst>
          </p:cNvPr>
          <p:cNvSpPr>
            <a:spLocks noGrp="1"/>
          </p:cNvSpPr>
          <p:nvPr>
            <p:ph type="ctrTitle"/>
          </p:nvPr>
        </p:nvSpPr>
        <p:spPr>
          <a:xfrm>
            <a:off x="786016" y="246100"/>
            <a:ext cx="7654787" cy="651094"/>
          </a:xfrm>
        </p:spPr>
        <p:txBody>
          <a:bodyPr anchor="t">
            <a:noAutofit/>
          </a:bodyPr>
          <a:lstStyle>
            <a:lvl1pPr algn="l">
              <a:lnSpc>
                <a:spcPct val="100000"/>
              </a:lnSpc>
              <a:spcAft>
                <a:spcPts val="600"/>
              </a:spcAft>
              <a:defRPr sz="4400" b="1">
                <a:solidFill>
                  <a:srgbClr val="003F72"/>
                </a:solidFill>
              </a:defRPr>
            </a:lvl1pPr>
          </a:lstStyle>
          <a:p>
            <a:r>
              <a:rPr lang="en-US" dirty="0"/>
              <a:t>Click to edit Master title style</a:t>
            </a:r>
          </a:p>
        </p:txBody>
      </p:sp>
      <p:sp>
        <p:nvSpPr>
          <p:cNvPr id="3" name="Subtitle 2">
            <a:extLst>
              <a:ext uri="{FF2B5EF4-FFF2-40B4-BE49-F238E27FC236}">
                <a16:creationId xmlns:a16="http://schemas.microsoft.com/office/drawing/2014/main" id="{B7CF7FC3-83AC-FF3E-0E51-10DCE6A88163}"/>
              </a:ext>
            </a:extLst>
          </p:cNvPr>
          <p:cNvSpPr>
            <a:spLocks noGrp="1"/>
          </p:cNvSpPr>
          <p:nvPr>
            <p:ph type="subTitle" idx="1" hasCustomPrompt="1"/>
          </p:nvPr>
        </p:nvSpPr>
        <p:spPr>
          <a:xfrm>
            <a:off x="786016" y="973394"/>
            <a:ext cx="7652197" cy="588178"/>
          </a:xfrm>
        </p:spPr>
        <p:txBody>
          <a:bodyPr>
            <a:noAutofit/>
          </a:bodyPr>
          <a:lstStyle>
            <a:lvl1pPr marL="0" indent="0" algn="l">
              <a:lnSpc>
                <a:spcPct val="100000"/>
              </a:lnSpc>
              <a:spcBef>
                <a:spcPts val="0"/>
              </a:spcBef>
              <a:spcAft>
                <a:spcPts val="600"/>
              </a:spcAft>
              <a:buNone/>
              <a:defRPr sz="2400">
                <a:solidFill>
                  <a:srgbClr val="0083B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 keep 24 pt font</a:t>
            </a:r>
          </a:p>
        </p:txBody>
      </p:sp>
      <p:pic>
        <p:nvPicPr>
          <p:cNvPr id="11" name="Picture 10">
            <a:extLst>
              <a:ext uri="{FF2B5EF4-FFF2-40B4-BE49-F238E27FC236}">
                <a16:creationId xmlns:a16="http://schemas.microsoft.com/office/drawing/2014/main" id="{D327D9CC-D052-5787-2B5F-541F4D6819AF}"/>
              </a:ext>
              <a:ext uri="{C183D7F6-B498-43B3-948B-1728B52AA6E4}">
                <adec:decorative xmlns:adec="http://schemas.microsoft.com/office/drawing/2017/decorative" val="1"/>
              </a:ext>
            </a:extLst>
          </p:cNvPr>
          <p:cNvPicPr>
            <a:picLocks noChangeAspect="1"/>
          </p:cNvPicPr>
          <p:nvPr userDrawn="1"/>
        </p:nvPicPr>
        <p:blipFill rotWithShape="1">
          <a:blip r:embed="rId3"/>
          <a:srcRect l="28034"/>
          <a:stretch/>
        </p:blipFill>
        <p:spPr>
          <a:xfrm>
            <a:off x="0" y="315714"/>
            <a:ext cx="786016" cy="937966"/>
          </a:xfrm>
          <a:prstGeom prst="rect">
            <a:avLst/>
          </a:prstGeom>
        </p:spPr>
      </p:pic>
      <p:sp>
        <p:nvSpPr>
          <p:cNvPr id="13" name="Text Placeholder 12">
            <a:extLst>
              <a:ext uri="{FF2B5EF4-FFF2-40B4-BE49-F238E27FC236}">
                <a16:creationId xmlns:a16="http://schemas.microsoft.com/office/drawing/2014/main" id="{353F8C67-ABE0-B521-639C-0E19568F2097}"/>
              </a:ext>
            </a:extLst>
          </p:cNvPr>
          <p:cNvSpPr>
            <a:spLocks noGrp="1"/>
          </p:cNvSpPr>
          <p:nvPr>
            <p:ph type="body" sz="quarter" idx="13"/>
          </p:nvPr>
        </p:nvSpPr>
        <p:spPr>
          <a:xfrm>
            <a:off x="786017" y="1853665"/>
            <a:ext cx="4928984" cy="1905000"/>
          </a:xfrm>
        </p:spPr>
        <p:txBody>
          <a:bodyPr>
            <a:noAutofit/>
          </a:bodyPr>
          <a:lstStyle>
            <a:lvl1pPr marL="0" indent="0">
              <a:lnSpc>
                <a:spcPct val="100000"/>
              </a:lnSpc>
              <a:spcBef>
                <a:spcPts val="0"/>
              </a:spcBef>
              <a:spcAft>
                <a:spcPts val="600"/>
              </a:spcAft>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7" name="Slide Number Placeholder 5">
            <a:extLst>
              <a:ext uri="{FF2B5EF4-FFF2-40B4-BE49-F238E27FC236}">
                <a16:creationId xmlns:a16="http://schemas.microsoft.com/office/drawing/2014/main" id="{4CF8F7CF-8D0E-68B8-8D1D-D02F0DE83CD0}"/>
              </a:ext>
            </a:extLst>
          </p:cNvPr>
          <p:cNvSpPr>
            <a:spLocks noGrp="1"/>
          </p:cNvSpPr>
          <p:nvPr>
            <p:ph type="sldNum" sz="quarter" idx="12"/>
          </p:nvPr>
        </p:nvSpPr>
        <p:spPr>
          <a:xfrm>
            <a:off x="11405983" y="6492875"/>
            <a:ext cx="491278" cy="365125"/>
          </a:xfrm>
          <a:prstGeom prst="rect">
            <a:avLst/>
          </a:prstGeom>
        </p:spPr>
        <p:txBody>
          <a:bodyPr/>
          <a:lstStyle>
            <a:lvl1pPr algn="r">
              <a:defRPr sz="1000">
                <a:solidFill>
                  <a:schemeClr val="tx1"/>
                </a:solidFill>
              </a:defRPr>
            </a:lvl1pPr>
          </a:lstStyle>
          <a:p>
            <a:fld id="{57475CDB-D13A-0644-8A3B-498643863F5F}" type="slidenum">
              <a:rPr lang="en-US" smtClean="0"/>
              <a:pPr/>
              <a:t>‹#›</a:t>
            </a:fld>
            <a:endParaRPr lang="en-US" dirty="0"/>
          </a:p>
        </p:txBody>
      </p:sp>
      <p:pic>
        <p:nvPicPr>
          <p:cNvPr id="6" name="Picture 5" descr="U.S. Department of Veterans Affairs, Veterans Health Administration, Digital Health Office logo">
            <a:extLst>
              <a:ext uri="{FF2B5EF4-FFF2-40B4-BE49-F238E27FC236}">
                <a16:creationId xmlns:a16="http://schemas.microsoft.com/office/drawing/2014/main" id="{9AA8DE1A-E23A-BB94-89BE-546791605C70}"/>
              </a:ext>
            </a:extLst>
          </p:cNvPr>
          <p:cNvPicPr>
            <a:picLocks noChangeAspect="1"/>
          </p:cNvPicPr>
          <p:nvPr userDrawn="1"/>
        </p:nvPicPr>
        <p:blipFill>
          <a:blip r:embed="rId4"/>
          <a:stretch>
            <a:fillRect/>
          </a:stretch>
        </p:blipFill>
        <p:spPr>
          <a:xfrm>
            <a:off x="9612748" y="298508"/>
            <a:ext cx="2284513" cy="468982"/>
          </a:xfrm>
          <a:prstGeom prst="rect">
            <a:avLst/>
          </a:prstGeom>
        </p:spPr>
      </p:pic>
      <p:sp>
        <p:nvSpPr>
          <p:cNvPr id="4" name="Text Placeholder 7">
            <a:extLst>
              <a:ext uri="{FF2B5EF4-FFF2-40B4-BE49-F238E27FC236}">
                <a16:creationId xmlns:a16="http://schemas.microsoft.com/office/drawing/2014/main" id="{D9A8B6FC-7F69-A60E-7F65-4099B838CBCD}"/>
              </a:ext>
            </a:extLst>
          </p:cNvPr>
          <p:cNvSpPr>
            <a:spLocks noGrp="1"/>
          </p:cNvSpPr>
          <p:nvPr>
            <p:ph type="body" sz="quarter" idx="15" hasCustomPrompt="1"/>
          </p:nvPr>
        </p:nvSpPr>
        <p:spPr>
          <a:xfrm>
            <a:off x="7969250" y="6505575"/>
            <a:ext cx="3436733" cy="295275"/>
          </a:xfrm>
        </p:spPr>
        <p:txBody>
          <a:bodyPr>
            <a:noAutofit/>
          </a:bodyPr>
          <a:lstStyle>
            <a:lvl1pPr marL="0" indent="0" algn="r">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 for section footer title</a:t>
            </a:r>
          </a:p>
        </p:txBody>
      </p:sp>
      <p:sp>
        <p:nvSpPr>
          <p:cNvPr id="5" name="Content Placeholder 8">
            <a:extLst>
              <a:ext uri="{FF2B5EF4-FFF2-40B4-BE49-F238E27FC236}">
                <a16:creationId xmlns:a16="http://schemas.microsoft.com/office/drawing/2014/main" id="{5ABD5973-C6BC-7E66-42AA-D83816664FBD}"/>
              </a:ext>
            </a:extLst>
          </p:cNvPr>
          <p:cNvSpPr>
            <a:spLocks noGrp="1"/>
          </p:cNvSpPr>
          <p:nvPr>
            <p:ph sz="quarter" idx="16" hasCustomPrompt="1"/>
          </p:nvPr>
        </p:nvSpPr>
        <p:spPr>
          <a:xfrm>
            <a:off x="6493920" y="1853665"/>
            <a:ext cx="4912062" cy="4167994"/>
          </a:xfrm>
        </p:spPr>
        <p:txBody>
          <a:bodyPr anchor="ctr">
            <a:noAutofit/>
          </a:bodyPr>
          <a:lstStyle>
            <a:lvl1pPr marL="0" indent="0" algn="ctr">
              <a:buNone/>
              <a:defRPr sz="1200" i="1"/>
            </a:lvl1pPr>
            <a:lvl2pPr marL="457200" indent="0" algn="ctr">
              <a:buNone/>
              <a:defRPr sz="1800" i="1"/>
            </a:lvl2pPr>
            <a:lvl3pPr marL="914400" indent="0" algn="ctr">
              <a:buNone/>
              <a:defRPr sz="1800" i="1"/>
            </a:lvl3pPr>
            <a:lvl4pPr marL="1371600" indent="0" algn="ctr">
              <a:buNone/>
              <a:defRPr sz="1800" i="1"/>
            </a:lvl4pPr>
            <a:lvl5pPr marL="1828800" indent="0" algn="ctr">
              <a:buNone/>
              <a:defRPr sz="1800" i="1"/>
            </a:lvl5pPr>
          </a:lstStyle>
          <a:p>
            <a:pPr lvl="0"/>
            <a:r>
              <a:rPr lang="en-US" dirty="0"/>
              <a:t>Click to edit Master text styles for imagery, graphics, or charts</a:t>
            </a:r>
          </a:p>
        </p:txBody>
      </p:sp>
      <p:sp>
        <p:nvSpPr>
          <p:cNvPr id="8" name="Text Placeholder 12">
            <a:extLst>
              <a:ext uri="{FF2B5EF4-FFF2-40B4-BE49-F238E27FC236}">
                <a16:creationId xmlns:a16="http://schemas.microsoft.com/office/drawing/2014/main" id="{F567A202-B5DC-AA7E-ABEE-1EE20488F9D1}"/>
              </a:ext>
            </a:extLst>
          </p:cNvPr>
          <p:cNvSpPr>
            <a:spLocks noGrp="1"/>
          </p:cNvSpPr>
          <p:nvPr>
            <p:ph type="body" sz="quarter" idx="17" hasCustomPrompt="1"/>
          </p:nvPr>
        </p:nvSpPr>
        <p:spPr>
          <a:xfrm>
            <a:off x="786017" y="4119787"/>
            <a:ext cx="4928984" cy="1905000"/>
          </a:xfrm>
          <a:solidFill>
            <a:schemeClr val="accent1"/>
          </a:solidFill>
        </p:spPr>
        <p:txBody>
          <a:bodyPr anchor="ctr">
            <a:noAutofit/>
          </a:bodyPr>
          <a:lstStyle>
            <a:lvl1pPr marL="0" indent="0">
              <a:lnSpc>
                <a:spcPct val="100000"/>
              </a:lnSpc>
              <a:spcBef>
                <a:spcPts val="0"/>
              </a:spcBef>
              <a:spcAft>
                <a:spcPts val="600"/>
              </a:spcAft>
              <a:buNone/>
              <a:defRPr sz="1800" baseline="0">
                <a:solidFill>
                  <a:schemeClr val="bg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 – this box is for callouts and/or highlights</a:t>
            </a:r>
          </a:p>
        </p:txBody>
      </p:sp>
      <p:pic>
        <p:nvPicPr>
          <p:cNvPr id="9" name="Picture 8">
            <a:extLst>
              <a:ext uri="{FF2B5EF4-FFF2-40B4-BE49-F238E27FC236}">
                <a16:creationId xmlns:a16="http://schemas.microsoft.com/office/drawing/2014/main" id="{E2B15B60-3116-8234-B242-22BB70E7A755}"/>
              </a:ext>
              <a:ext uri="{C183D7F6-B498-43B3-948B-1728B52AA6E4}">
                <adec:decorative xmlns:adec="http://schemas.microsoft.com/office/drawing/2017/decorative" val="1"/>
              </a:ext>
            </a:extLst>
          </p:cNvPr>
          <p:cNvPicPr>
            <a:picLocks noChangeAspect="1"/>
          </p:cNvPicPr>
          <p:nvPr userDrawn="1"/>
        </p:nvPicPr>
        <p:blipFill rotWithShape="1">
          <a:blip r:embed="rId3"/>
          <a:srcRect l="10504" t="25346"/>
          <a:stretch/>
        </p:blipFill>
        <p:spPr>
          <a:xfrm rot="18000000">
            <a:off x="-190285" y="4658801"/>
            <a:ext cx="977482" cy="700225"/>
          </a:xfrm>
          <a:prstGeom prst="rect">
            <a:avLst/>
          </a:prstGeom>
        </p:spPr>
      </p:pic>
    </p:spTree>
    <p:custDataLst>
      <p:tags r:id="rId1"/>
    </p:custDataLst>
    <p:extLst>
      <p:ext uri="{BB962C8B-B14F-4D97-AF65-F5344CB8AC3E}">
        <p14:creationId xmlns:p14="http://schemas.microsoft.com/office/powerpoint/2010/main" val="1353550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327D9CC-D052-5787-2B5F-541F4D6819AF}"/>
              </a:ext>
              <a:ext uri="{C183D7F6-B498-43B3-948B-1728B52AA6E4}">
                <adec:decorative xmlns:adec="http://schemas.microsoft.com/office/drawing/2017/decorative" val="1"/>
              </a:ext>
            </a:extLst>
          </p:cNvPr>
          <p:cNvPicPr>
            <a:picLocks noChangeAspect="1"/>
          </p:cNvPicPr>
          <p:nvPr userDrawn="1"/>
        </p:nvPicPr>
        <p:blipFill rotWithShape="1">
          <a:blip r:embed="rId3"/>
          <a:srcRect l="28034"/>
          <a:stretch/>
        </p:blipFill>
        <p:spPr>
          <a:xfrm>
            <a:off x="0" y="315714"/>
            <a:ext cx="786016" cy="937966"/>
          </a:xfrm>
          <a:prstGeom prst="rect">
            <a:avLst/>
          </a:prstGeom>
        </p:spPr>
      </p:pic>
      <p:sp>
        <p:nvSpPr>
          <p:cNvPr id="9" name="Content Placeholder 8">
            <a:extLst>
              <a:ext uri="{FF2B5EF4-FFF2-40B4-BE49-F238E27FC236}">
                <a16:creationId xmlns:a16="http://schemas.microsoft.com/office/drawing/2014/main" id="{68BB934E-39BA-75F5-70F9-BFED8CD0E3BE}"/>
              </a:ext>
            </a:extLst>
          </p:cNvPr>
          <p:cNvSpPr>
            <a:spLocks noGrp="1"/>
          </p:cNvSpPr>
          <p:nvPr>
            <p:ph sz="quarter" idx="14" hasCustomPrompt="1"/>
          </p:nvPr>
        </p:nvSpPr>
        <p:spPr>
          <a:xfrm>
            <a:off x="786017" y="1853665"/>
            <a:ext cx="10619966" cy="4167994"/>
          </a:xfrm>
        </p:spPr>
        <p:txBody>
          <a:bodyPr anchor="ctr">
            <a:noAutofit/>
          </a:bodyPr>
          <a:lstStyle>
            <a:lvl1pPr marL="0" indent="0" algn="ctr">
              <a:buNone/>
              <a:defRPr sz="1200" i="1"/>
            </a:lvl1pPr>
            <a:lvl2pPr marL="457200" indent="0" algn="ctr">
              <a:buNone/>
              <a:defRPr sz="1800" i="1"/>
            </a:lvl2pPr>
            <a:lvl3pPr marL="914400" indent="0" algn="ctr">
              <a:buNone/>
              <a:defRPr sz="1800" i="1"/>
            </a:lvl3pPr>
            <a:lvl4pPr marL="1371600" indent="0" algn="ctr">
              <a:buNone/>
              <a:defRPr sz="1800" i="1"/>
            </a:lvl4pPr>
            <a:lvl5pPr marL="1828800" indent="0" algn="ctr">
              <a:buNone/>
              <a:defRPr sz="1800" i="1"/>
            </a:lvl5pPr>
          </a:lstStyle>
          <a:p>
            <a:pPr lvl="0"/>
            <a:r>
              <a:rPr lang="en-US" dirty="0"/>
              <a:t>Click to edit Master text styles for imagery, graphics, or charts</a:t>
            </a:r>
          </a:p>
        </p:txBody>
      </p:sp>
      <p:sp>
        <p:nvSpPr>
          <p:cNvPr id="12" name="Title 1">
            <a:extLst>
              <a:ext uri="{FF2B5EF4-FFF2-40B4-BE49-F238E27FC236}">
                <a16:creationId xmlns:a16="http://schemas.microsoft.com/office/drawing/2014/main" id="{F35EEB5C-971C-E294-7AAF-B27F64A2999D}"/>
              </a:ext>
            </a:extLst>
          </p:cNvPr>
          <p:cNvSpPr>
            <a:spLocks noGrp="1"/>
          </p:cNvSpPr>
          <p:nvPr>
            <p:ph type="ctrTitle"/>
          </p:nvPr>
        </p:nvSpPr>
        <p:spPr>
          <a:xfrm>
            <a:off x="786016" y="246100"/>
            <a:ext cx="7654787" cy="651094"/>
          </a:xfrm>
        </p:spPr>
        <p:txBody>
          <a:bodyPr anchor="t">
            <a:noAutofit/>
          </a:bodyPr>
          <a:lstStyle>
            <a:lvl1pPr algn="l">
              <a:lnSpc>
                <a:spcPct val="100000"/>
              </a:lnSpc>
              <a:spcAft>
                <a:spcPts val="600"/>
              </a:spcAft>
              <a:defRPr sz="4400" b="1">
                <a:solidFill>
                  <a:srgbClr val="003F72"/>
                </a:solidFill>
              </a:defRPr>
            </a:lvl1pPr>
          </a:lstStyle>
          <a:p>
            <a:r>
              <a:rPr lang="en-US" dirty="0"/>
              <a:t>Click to edit Master title style</a:t>
            </a:r>
          </a:p>
        </p:txBody>
      </p:sp>
      <p:sp>
        <p:nvSpPr>
          <p:cNvPr id="16" name="Subtitle 2">
            <a:extLst>
              <a:ext uri="{FF2B5EF4-FFF2-40B4-BE49-F238E27FC236}">
                <a16:creationId xmlns:a16="http://schemas.microsoft.com/office/drawing/2014/main" id="{905BF45E-67B2-C187-CBBF-7E839C8FAEAA}"/>
              </a:ext>
            </a:extLst>
          </p:cNvPr>
          <p:cNvSpPr>
            <a:spLocks noGrp="1"/>
          </p:cNvSpPr>
          <p:nvPr>
            <p:ph type="subTitle" idx="1" hasCustomPrompt="1"/>
          </p:nvPr>
        </p:nvSpPr>
        <p:spPr>
          <a:xfrm>
            <a:off x="786016" y="973394"/>
            <a:ext cx="7652197" cy="588178"/>
          </a:xfrm>
        </p:spPr>
        <p:txBody>
          <a:bodyPr>
            <a:noAutofit/>
          </a:bodyPr>
          <a:lstStyle>
            <a:lvl1pPr marL="0" indent="0" algn="l">
              <a:lnSpc>
                <a:spcPct val="100000"/>
              </a:lnSpc>
              <a:spcBef>
                <a:spcPts val="0"/>
              </a:spcBef>
              <a:spcAft>
                <a:spcPts val="600"/>
              </a:spcAft>
              <a:buNone/>
              <a:defRPr sz="2400">
                <a:solidFill>
                  <a:srgbClr val="0083B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 Keep 24 pt font</a:t>
            </a:r>
          </a:p>
        </p:txBody>
      </p:sp>
      <p:pic>
        <p:nvPicPr>
          <p:cNvPr id="3" name="Picture 2" descr="U.S. Department of Veterans Affairs, Veterans Health Administration, Digital Health Office logo">
            <a:extLst>
              <a:ext uri="{FF2B5EF4-FFF2-40B4-BE49-F238E27FC236}">
                <a16:creationId xmlns:a16="http://schemas.microsoft.com/office/drawing/2014/main" id="{85C233B6-FACE-C0A5-8BA2-EBDE7691D687}"/>
              </a:ext>
            </a:extLst>
          </p:cNvPr>
          <p:cNvPicPr>
            <a:picLocks noChangeAspect="1"/>
          </p:cNvPicPr>
          <p:nvPr userDrawn="1"/>
        </p:nvPicPr>
        <p:blipFill>
          <a:blip r:embed="rId4"/>
          <a:stretch>
            <a:fillRect/>
          </a:stretch>
        </p:blipFill>
        <p:spPr>
          <a:xfrm>
            <a:off x="9612748" y="298508"/>
            <a:ext cx="2284513" cy="468982"/>
          </a:xfrm>
          <a:prstGeom prst="rect">
            <a:avLst/>
          </a:prstGeom>
        </p:spPr>
      </p:pic>
      <p:sp>
        <p:nvSpPr>
          <p:cNvPr id="5" name="Slide Number Placeholder 5">
            <a:extLst>
              <a:ext uri="{FF2B5EF4-FFF2-40B4-BE49-F238E27FC236}">
                <a16:creationId xmlns:a16="http://schemas.microsoft.com/office/drawing/2014/main" id="{5EB0B2EE-070D-FD33-0167-FD7041B65580}"/>
              </a:ext>
            </a:extLst>
          </p:cNvPr>
          <p:cNvSpPr>
            <a:spLocks noGrp="1"/>
          </p:cNvSpPr>
          <p:nvPr>
            <p:ph type="sldNum" sz="quarter" idx="12"/>
          </p:nvPr>
        </p:nvSpPr>
        <p:spPr>
          <a:xfrm>
            <a:off x="11405983" y="6492875"/>
            <a:ext cx="491278" cy="365125"/>
          </a:xfrm>
          <a:prstGeom prst="rect">
            <a:avLst/>
          </a:prstGeom>
        </p:spPr>
        <p:txBody>
          <a:bodyPr/>
          <a:lstStyle>
            <a:lvl1pPr algn="r">
              <a:defRPr sz="1000">
                <a:solidFill>
                  <a:schemeClr val="tx1"/>
                </a:solidFill>
              </a:defRPr>
            </a:lvl1pPr>
          </a:lstStyle>
          <a:p>
            <a:fld id="{57475CDB-D13A-0644-8A3B-498643863F5F}" type="slidenum">
              <a:rPr lang="en-US" smtClean="0"/>
              <a:pPr/>
              <a:t>‹#›</a:t>
            </a:fld>
            <a:endParaRPr lang="en-US" dirty="0"/>
          </a:p>
        </p:txBody>
      </p:sp>
      <p:sp>
        <p:nvSpPr>
          <p:cNvPr id="4" name="Text Placeholder 7">
            <a:extLst>
              <a:ext uri="{FF2B5EF4-FFF2-40B4-BE49-F238E27FC236}">
                <a16:creationId xmlns:a16="http://schemas.microsoft.com/office/drawing/2014/main" id="{387C58F0-ABD3-E424-5F26-03BC31B6EF75}"/>
              </a:ext>
            </a:extLst>
          </p:cNvPr>
          <p:cNvSpPr>
            <a:spLocks noGrp="1"/>
          </p:cNvSpPr>
          <p:nvPr>
            <p:ph type="body" sz="quarter" idx="15" hasCustomPrompt="1"/>
          </p:nvPr>
        </p:nvSpPr>
        <p:spPr>
          <a:xfrm>
            <a:off x="7969250" y="6505575"/>
            <a:ext cx="3436733" cy="295275"/>
          </a:xfrm>
        </p:spPr>
        <p:txBody>
          <a:bodyPr>
            <a:noAutofit/>
          </a:bodyPr>
          <a:lstStyle>
            <a:lvl1pPr marL="0" indent="0" algn="r">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 for section footer title</a:t>
            </a:r>
          </a:p>
        </p:txBody>
      </p:sp>
    </p:spTree>
    <p:custDataLst>
      <p:tags r:id="rId1"/>
    </p:custDataLst>
    <p:extLst>
      <p:ext uri="{BB962C8B-B14F-4D97-AF65-F5344CB8AC3E}">
        <p14:creationId xmlns:p14="http://schemas.microsoft.com/office/powerpoint/2010/main" val="739161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cons 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3462A89-79A0-42FD-BB62-0EE9F6CCB930}"/>
              </a:ext>
              <a:ext uri="{C183D7F6-B498-43B3-948B-1728B52AA6E4}">
                <adec:decorative xmlns:adec="http://schemas.microsoft.com/office/drawing/2017/decorative" val="1"/>
              </a:ext>
            </a:extLst>
          </p:cNvPr>
          <p:cNvSpPr/>
          <p:nvPr userDrawn="1"/>
        </p:nvSpPr>
        <p:spPr>
          <a:xfrm>
            <a:off x="1" y="3429000"/>
            <a:ext cx="12192000" cy="3429000"/>
          </a:xfrm>
          <a:prstGeom prst="rect">
            <a:avLst/>
          </a:prstGeom>
          <a:solidFill>
            <a:srgbClr val="003F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D327D9CC-D052-5787-2B5F-541F4D6819AF}"/>
              </a:ext>
              <a:ext uri="{C183D7F6-B498-43B3-948B-1728B52AA6E4}">
                <adec:decorative xmlns:adec="http://schemas.microsoft.com/office/drawing/2017/decorative" val="1"/>
              </a:ext>
            </a:extLst>
          </p:cNvPr>
          <p:cNvPicPr>
            <a:picLocks noChangeAspect="1"/>
          </p:cNvPicPr>
          <p:nvPr userDrawn="1"/>
        </p:nvPicPr>
        <p:blipFill rotWithShape="1">
          <a:blip r:embed="rId3"/>
          <a:srcRect l="28034"/>
          <a:stretch/>
        </p:blipFill>
        <p:spPr>
          <a:xfrm>
            <a:off x="0" y="315714"/>
            <a:ext cx="786016" cy="937966"/>
          </a:xfrm>
          <a:prstGeom prst="rect">
            <a:avLst/>
          </a:prstGeom>
        </p:spPr>
      </p:pic>
      <p:sp>
        <p:nvSpPr>
          <p:cNvPr id="13" name="Text Placeholder 12">
            <a:extLst>
              <a:ext uri="{FF2B5EF4-FFF2-40B4-BE49-F238E27FC236}">
                <a16:creationId xmlns:a16="http://schemas.microsoft.com/office/drawing/2014/main" id="{353F8C67-ABE0-B521-639C-0E19568F2097}"/>
              </a:ext>
            </a:extLst>
          </p:cNvPr>
          <p:cNvSpPr>
            <a:spLocks noGrp="1"/>
          </p:cNvSpPr>
          <p:nvPr>
            <p:ph type="body" sz="quarter" idx="13"/>
          </p:nvPr>
        </p:nvSpPr>
        <p:spPr>
          <a:xfrm>
            <a:off x="1177071" y="4469857"/>
            <a:ext cx="2692401" cy="1551801"/>
          </a:xfrm>
        </p:spPr>
        <p:txBody>
          <a:bodyPr>
            <a:noAutofit/>
          </a:bodyPr>
          <a:lstStyle>
            <a:lvl1pPr marL="0" indent="0" algn="ctr">
              <a:lnSpc>
                <a:spcPct val="100000"/>
              </a:lnSpc>
              <a:spcBef>
                <a:spcPts val="0"/>
              </a:spcBef>
              <a:spcAft>
                <a:spcPts val="600"/>
              </a:spcAft>
              <a:buNone/>
              <a:defRPr sz="1400">
                <a:solidFill>
                  <a:schemeClr val="bg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2" name="Title 1">
            <a:extLst>
              <a:ext uri="{FF2B5EF4-FFF2-40B4-BE49-F238E27FC236}">
                <a16:creationId xmlns:a16="http://schemas.microsoft.com/office/drawing/2014/main" id="{F35EEB5C-971C-E294-7AAF-B27F64A2999D}"/>
              </a:ext>
            </a:extLst>
          </p:cNvPr>
          <p:cNvSpPr>
            <a:spLocks noGrp="1"/>
          </p:cNvSpPr>
          <p:nvPr>
            <p:ph type="ctrTitle"/>
          </p:nvPr>
        </p:nvSpPr>
        <p:spPr>
          <a:xfrm>
            <a:off x="786016" y="246100"/>
            <a:ext cx="7654787" cy="651094"/>
          </a:xfrm>
        </p:spPr>
        <p:txBody>
          <a:bodyPr anchor="t">
            <a:noAutofit/>
          </a:bodyPr>
          <a:lstStyle>
            <a:lvl1pPr algn="l">
              <a:lnSpc>
                <a:spcPct val="100000"/>
              </a:lnSpc>
              <a:spcAft>
                <a:spcPts val="600"/>
              </a:spcAft>
              <a:defRPr sz="4400" b="1">
                <a:solidFill>
                  <a:srgbClr val="003F72"/>
                </a:solidFill>
              </a:defRPr>
            </a:lvl1pPr>
          </a:lstStyle>
          <a:p>
            <a:r>
              <a:rPr lang="en-US" dirty="0"/>
              <a:t>Click to edit Master title style</a:t>
            </a:r>
          </a:p>
        </p:txBody>
      </p:sp>
      <p:sp>
        <p:nvSpPr>
          <p:cNvPr id="16" name="Subtitle 2">
            <a:extLst>
              <a:ext uri="{FF2B5EF4-FFF2-40B4-BE49-F238E27FC236}">
                <a16:creationId xmlns:a16="http://schemas.microsoft.com/office/drawing/2014/main" id="{905BF45E-67B2-C187-CBBF-7E839C8FAEAA}"/>
              </a:ext>
            </a:extLst>
          </p:cNvPr>
          <p:cNvSpPr>
            <a:spLocks noGrp="1"/>
          </p:cNvSpPr>
          <p:nvPr>
            <p:ph type="subTitle" idx="1" hasCustomPrompt="1"/>
          </p:nvPr>
        </p:nvSpPr>
        <p:spPr>
          <a:xfrm>
            <a:off x="786016" y="973394"/>
            <a:ext cx="7652197" cy="588178"/>
          </a:xfrm>
        </p:spPr>
        <p:txBody>
          <a:bodyPr>
            <a:noAutofit/>
          </a:bodyPr>
          <a:lstStyle>
            <a:lvl1pPr marL="0" indent="0" algn="l">
              <a:lnSpc>
                <a:spcPct val="100000"/>
              </a:lnSpc>
              <a:spcBef>
                <a:spcPts val="0"/>
              </a:spcBef>
              <a:spcAft>
                <a:spcPts val="600"/>
              </a:spcAft>
              <a:buNone/>
              <a:defRPr sz="2400">
                <a:solidFill>
                  <a:srgbClr val="0083B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 Keep 24 pt font</a:t>
            </a:r>
          </a:p>
        </p:txBody>
      </p:sp>
      <p:sp>
        <p:nvSpPr>
          <p:cNvPr id="7" name="Picture Placeholder 6">
            <a:extLst>
              <a:ext uri="{FF2B5EF4-FFF2-40B4-BE49-F238E27FC236}">
                <a16:creationId xmlns:a16="http://schemas.microsoft.com/office/drawing/2014/main" id="{A4D2513B-1291-F8AF-F756-6F8F9A470CDF}"/>
              </a:ext>
            </a:extLst>
          </p:cNvPr>
          <p:cNvSpPr>
            <a:spLocks noGrp="1"/>
          </p:cNvSpPr>
          <p:nvPr>
            <p:ph type="pic" sz="quarter" idx="15" hasCustomPrompt="1"/>
          </p:nvPr>
        </p:nvSpPr>
        <p:spPr>
          <a:xfrm>
            <a:off x="4749800" y="1853665"/>
            <a:ext cx="2692400" cy="2324100"/>
          </a:xfrm>
          <a:prstGeom prst="hexagon">
            <a:avLst/>
          </a:prstGeom>
          <a:solidFill>
            <a:schemeClr val="bg1"/>
          </a:solidFill>
          <a:ln w="38100">
            <a:solidFill>
              <a:srgbClr val="B7DD79"/>
            </a:solidFill>
          </a:ln>
        </p:spPr>
        <p:txBody>
          <a:bodyPr anchor="ctr">
            <a:noAutofit/>
          </a:bodyPr>
          <a:lstStyle>
            <a:lvl1pPr marL="0" indent="0" algn="ctr">
              <a:buNone/>
              <a:defRPr sz="1200" i="1"/>
            </a:lvl1pPr>
          </a:lstStyle>
          <a:p>
            <a:r>
              <a:rPr lang="en-US" dirty="0"/>
              <a:t>Click icon to insert design element</a:t>
            </a:r>
          </a:p>
        </p:txBody>
      </p:sp>
      <p:sp>
        <p:nvSpPr>
          <p:cNvPr id="8" name="Picture Placeholder 6">
            <a:extLst>
              <a:ext uri="{FF2B5EF4-FFF2-40B4-BE49-F238E27FC236}">
                <a16:creationId xmlns:a16="http://schemas.microsoft.com/office/drawing/2014/main" id="{6E6F6878-B19A-F42B-A4F1-78B0C2EE15DB}"/>
              </a:ext>
            </a:extLst>
          </p:cNvPr>
          <p:cNvSpPr>
            <a:spLocks noGrp="1"/>
          </p:cNvSpPr>
          <p:nvPr>
            <p:ph type="pic" sz="quarter" idx="16" hasCustomPrompt="1"/>
          </p:nvPr>
        </p:nvSpPr>
        <p:spPr>
          <a:xfrm>
            <a:off x="8322527" y="1853665"/>
            <a:ext cx="2692400" cy="2324100"/>
          </a:xfrm>
          <a:prstGeom prst="hexagon">
            <a:avLst/>
          </a:prstGeom>
          <a:solidFill>
            <a:schemeClr val="bg1"/>
          </a:solidFill>
          <a:ln w="38100">
            <a:solidFill>
              <a:srgbClr val="B7DD79"/>
            </a:solidFill>
          </a:ln>
        </p:spPr>
        <p:txBody>
          <a:bodyPr anchor="ctr">
            <a:noAutofit/>
          </a:bodyPr>
          <a:lstStyle>
            <a:lvl1pPr marL="0" indent="0" algn="ctr">
              <a:buNone/>
              <a:defRPr sz="1200" i="1"/>
            </a:lvl1pPr>
          </a:lstStyle>
          <a:p>
            <a:r>
              <a:rPr lang="en-US" dirty="0"/>
              <a:t>Click icon to insert design element</a:t>
            </a:r>
          </a:p>
        </p:txBody>
      </p:sp>
      <p:sp>
        <p:nvSpPr>
          <p:cNvPr id="10" name="Picture Placeholder 6">
            <a:extLst>
              <a:ext uri="{FF2B5EF4-FFF2-40B4-BE49-F238E27FC236}">
                <a16:creationId xmlns:a16="http://schemas.microsoft.com/office/drawing/2014/main" id="{ADDFE3D1-8D60-AD7C-5039-4ECEBBD82BB3}"/>
              </a:ext>
            </a:extLst>
          </p:cNvPr>
          <p:cNvSpPr>
            <a:spLocks noGrp="1"/>
          </p:cNvSpPr>
          <p:nvPr>
            <p:ph type="pic" sz="quarter" idx="17" hasCustomPrompt="1"/>
          </p:nvPr>
        </p:nvSpPr>
        <p:spPr>
          <a:xfrm>
            <a:off x="1177073" y="1853665"/>
            <a:ext cx="2692400" cy="2324100"/>
          </a:xfrm>
          <a:prstGeom prst="hexagon">
            <a:avLst/>
          </a:prstGeom>
          <a:solidFill>
            <a:schemeClr val="bg1"/>
          </a:solidFill>
          <a:ln w="38100">
            <a:solidFill>
              <a:srgbClr val="B7DD79"/>
            </a:solidFill>
          </a:ln>
        </p:spPr>
        <p:txBody>
          <a:bodyPr anchor="ctr">
            <a:noAutofit/>
          </a:bodyPr>
          <a:lstStyle>
            <a:lvl1pPr marL="0" indent="0" algn="ctr">
              <a:buNone/>
              <a:defRPr sz="1200" i="1"/>
            </a:lvl1pPr>
          </a:lstStyle>
          <a:p>
            <a:r>
              <a:rPr lang="en-US" dirty="0"/>
              <a:t>Click icon to insert design element</a:t>
            </a:r>
          </a:p>
        </p:txBody>
      </p:sp>
      <p:sp>
        <p:nvSpPr>
          <p:cNvPr id="14" name="Text Placeholder 12">
            <a:extLst>
              <a:ext uri="{FF2B5EF4-FFF2-40B4-BE49-F238E27FC236}">
                <a16:creationId xmlns:a16="http://schemas.microsoft.com/office/drawing/2014/main" id="{46F61622-3DE4-B6FE-0F7E-461FB68B1FAB}"/>
              </a:ext>
            </a:extLst>
          </p:cNvPr>
          <p:cNvSpPr>
            <a:spLocks noGrp="1"/>
          </p:cNvSpPr>
          <p:nvPr>
            <p:ph type="body" sz="quarter" idx="18"/>
          </p:nvPr>
        </p:nvSpPr>
        <p:spPr>
          <a:xfrm>
            <a:off x="4749799" y="4469856"/>
            <a:ext cx="2692401" cy="1551801"/>
          </a:xfrm>
        </p:spPr>
        <p:txBody>
          <a:bodyPr>
            <a:noAutofit/>
          </a:bodyPr>
          <a:lstStyle>
            <a:lvl1pPr marL="0" indent="0" algn="ctr">
              <a:lnSpc>
                <a:spcPct val="100000"/>
              </a:lnSpc>
              <a:spcBef>
                <a:spcPts val="0"/>
              </a:spcBef>
              <a:spcAft>
                <a:spcPts val="600"/>
              </a:spcAft>
              <a:buNone/>
              <a:defRPr sz="1400">
                <a:solidFill>
                  <a:schemeClr val="bg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7" name="Text Placeholder 12">
            <a:extLst>
              <a:ext uri="{FF2B5EF4-FFF2-40B4-BE49-F238E27FC236}">
                <a16:creationId xmlns:a16="http://schemas.microsoft.com/office/drawing/2014/main" id="{C125C32E-5021-3E22-833B-0CE640958812}"/>
              </a:ext>
            </a:extLst>
          </p:cNvPr>
          <p:cNvSpPr>
            <a:spLocks noGrp="1"/>
          </p:cNvSpPr>
          <p:nvPr>
            <p:ph type="body" sz="quarter" idx="19"/>
          </p:nvPr>
        </p:nvSpPr>
        <p:spPr>
          <a:xfrm>
            <a:off x="8331466" y="4469855"/>
            <a:ext cx="2692401" cy="1551801"/>
          </a:xfrm>
        </p:spPr>
        <p:txBody>
          <a:bodyPr>
            <a:normAutofit/>
          </a:bodyPr>
          <a:lstStyle>
            <a:lvl1pPr marL="0" indent="0" algn="ctr">
              <a:lnSpc>
                <a:spcPct val="100000"/>
              </a:lnSpc>
              <a:spcBef>
                <a:spcPts val="0"/>
              </a:spcBef>
              <a:spcAft>
                <a:spcPts val="600"/>
              </a:spcAft>
              <a:buNone/>
              <a:defRPr sz="1400">
                <a:solidFill>
                  <a:schemeClr val="bg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pic>
        <p:nvPicPr>
          <p:cNvPr id="3" name="Picture 2" descr="U.S. Department of Veterans Affairs, Veterans Health Administration, Digital Health Office logo">
            <a:extLst>
              <a:ext uri="{FF2B5EF4-FFF2-40B4-BE49-F238E27FC236}">
                <a16:creationId xmlns:a16="http://schemas.microsoft.com/office/drawing/2014/main" id="{DED5ACC2-13DB-802E-F08D-AF38A8B9238B}"/>
              </a:ext>
            </a:extLst>
          </p:cNvPr>
          <p:cNvPicPr>
            <a:picLocks noChangeAspect="1"/>
          </p:cNvPicPr>
          <p:nvPr userDrawn="1"/>
        </p:nvPicPr>
        <p:blipFill>
          <a:blip r:embed="rId4"/>
          <a:stretch>
            <a:fillRect/>
          </a:stretch>
        </p:blipFill>
        <p:spPr>
          <a:xfrm>
            <a:off x="9612748" y="298508"/>
            <a:ext cx="2284513" cy="468982"/>
          </a:xfrm>
          <a:prstGeom prst="rect">
            <a:avLst/>
          </a:prstGeom>
        </p:spPr>
      </p:pic>
      <p:sp>
        <p:nvSpPr>
          <p:cNvPr id="5" name="Slide Number Placeholder 5">
            <a:extLst>
              <a:ext uri="{FF2B5EF4-FFF2-40B4-BE49-F238E27FC236}">
                <a16:creationId xmlns:a16="http://schemas.microsoft.com/office/drawing/2014/main" id="{5C844D94-8738-89C0-4FD3-4B10993866BC}"/>
              </a:ext>
            </a:extLst>
          </p:cNvPr>
          <p:cNvSpPr>
            <a:spLocks noGrp="1"/>
          </p:cNvSpPr>
          <p:nvPr>
            <p:ph type="sldNum" sz="quarter" idx="12"/>
          </p:nvPr>
        </p:nvSpPr>
        <p:spPr>
          <a:xfrm>
            <a:off x="11405983" y="6492875"/>
            <a:ext cx="491278" cy="365125"/>
          </a:xfrm>
          <a:prstGeom prst="rect">
            <a:avLst/>
          </a:prstGeom>
        </p:spPr>
        <p:txBody>
          <a:bodyPr/>
          <a:lstStyle>
            <a:lvl1pPr algn="r">
              <a:defRPr sz="1000">
                <a:solidFill>
                  <a:schemeClr val="bg1"/>
                </a:solidFill>
              </a:defRPr>
            </a:lvl1pPr>
          </a:lstStyle>
          <a:p>
            <a:fld id="{57475CDB-D13A-0644-8A3B-498643863F5F}" type="slidenum">
              <a:rPr lang="en-US" smtClean="0"/>
              <a:pPr/>
              <a:t>‹#›</a:t>
            </a:fld>
            <a:endParaRPr lang="en-US" dirty="0"/>
          </a:p>
        </p:txBody>
      </p:sp>
      <p:sp>
        <p:nvSpPr>
          <p:cNvPr id="4" name="Text Placeholder 7">
            <a:extLst>
              <a:ext uri="{FF2B5EF4-FFF2-40B4-BE49-F238E27FC236}">
                <a16:creationId xmlns:a16="http://schemas.microsoft.com/office/drawing/2014/main" id="{7C104518-6EBB-2C32-6431-FC4702A5FAF7}"/>
              </a:ext>
            </a:extLst>
          </p:cNvPr>
          <p:cNvSpPr>
            <a:spLocks noGrp="1"/>
          </p:cNvSpPr>
          <p:nvPr>
            <p:ph type="body" sz="quarter" idx="20" hasCustomPrompt="1"/>
          </p:nvPr>
        </p:nvSpPr>
        <p:spPr>
          <a:xfrm>
            <a:off x="7969250" y="6505575"/>
            <a:ext cx="3436733" cy="295275"/>
          </a:xfrm>
        </p:spPr>
        <p:txBody>
          <a:bodyPr>
            <a:noAutofit/>
          </a:bodyPr>
          <a:lstStyle>
            <a:lvl1pPr marL="0" indent="0" algn="r">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 for section footer title</a:t>
            </a:r>
          </a:p>
        </p:txBody>
      </p:sp>
    </p:spTree>
    <p:custDataLst>
      <p:tags r:id="rId1"/>
    </p:custDataLst>
    <p:extLst>
      <p:ext uri="{BB962C8B-B14F-4D97-AF65-F5344CB8AC3E}">
        <p14:creationId xmlns:p14="http://schemas.microsoft.com/office/powerpoint/2010/main" val="3426569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cons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327D9CC-D052-5787-2B5F-541F4D6819AF}"/>
              </a:ext>
              <a:ext uri="{C183D7F6-B498-43B3-948B-1728B52AA6E4}">
                <adec:decorative xmlns:adec="http://schemas.microsoft.com/office/drawing/2017/decorative" val="1"/>
              </a:ext>
            </a:extLst>
          </p:cNvPr>
          <p:cNvPicPr>
            <a:picLocks noChangeAspect="1"/>
          </p:cNvPicPr>
          <p:nvPr userDrawn="1"/>
        </p:nvPicPr>
        <p:blipFill rotWithShape="1">
          <a:blip r:embed="rId3"/>
          <a:srcRect l="28034"/>
          <a:stretch/>
        </p:blipFill>
        <p:spPr>
          <a:xfrm>
            <a:off x="0" y="315714"/>
            <a:ext cx="786016" cy="937966"/>
          </a:xfrm>
          <a:prstGeom prst="rect">
            <a:avLst/>
          </a:prstGeom>
        </p:spPr>
      </p:pic>
      <p:sp>
        <p:nvSpPr>
          <p:cNvPr id="13" name="Text Placeholder 12">
            <a:extLst>
              <a:ext uri="{FF2B5EF4-FFF2-40B4-BE49-F238E27FC236}">
                <a16:creationId xmlns:a16="http://schemas.microsoft.com/office/drawing/2014/main" id="{353F8C67-ABE0-B521-639C-0E19568F2097}"/>
              </a:ext>
            </a:extLst>
          </p:cNvPr>
          <p:cNvSpPr>
            <a:spLocks noGrp="1"/>
          </p:cNvSpPr>
          <p:nvPr>
            <p:ph type="body" sz="quarter" idx="13"/>
          </p:nvPr>
        </p:nvSpPr>
        <p:spPr>
          <a:xfrm>
            <a:off x="1426350" y="5248568"/>
            <a:ext cx="2073224" cy="973784"/>
          </a:xfrm>
        </p:spPr>
        <p:txBody>
          <a:bodyPr>
            <a:noAutofit/>
          </a:bodyPr>
          <a:lstStyle>
            <a:lvl1pPr marL="0" indent="0" algn="ctr">
              <a:lnSpc>
                <a:spcPct val="100000"/>
              </a:lnSpc>
              <a:spcBef>
                <a:spcPts val="0"/>
              </a:spcBef>
              <a:spcAft>
                <a:spcPts val="600"/>
              </a:spcAft>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2" name="Title 1">
            <a:extLst>
              <a:ext uri="{FF2B5EF4-FFF2-40B4-BE49-F238E27FC236}">
                <a16:creationId xmlns:a16="http://schemas.microsoft.com/office/drawing/2014/main" id="{F35EEB5C-971C-E294-7AAF-B27F64A2999D}"/>
              </a:ext>
            </a:extLst>
          </p:cNvPr>
          <p:cNvSpPr>
            <a:spLocks noGrp="1"/>
          </p:cNvSpPr>
          <p:nvPr>
            <p:ph type="ctrTitle"/>
          </p:nvPr>
        </p:nvSpPr>
        <p:spPr>
          <a:xfrm>
            <a:off x="786016" y="246100"/>
            <a:ext cx="7654787" cy="651094"/>
          </a:xfrm>
        </p:spPr>
        <p:txBody>
          <a:bodyPr anchor="t">
            <a:noAutofit/>
          </a:bodyPr>
          <a:lstStyle>
            <a:lvl1pPr algn="l">
              <a:lnSpc>
                <a:spcPct val="100000"/>
              </a:lnSpc>
              <a:spcAft>
                <a:spcPts val="600"/>
              </a:spcAft>
              <a:defRPr sz="4400" b="1">
                <a:solidFill>
                  <a:srgbClr val="003F72"/>
                </a:solidFill>
              </a:defRPr>
            </a:lvl1pPr>
          </a:lstStyle>
          <a:p>
            <a:r>
              <a:rPr lang="en-US" dirty="0"/>
              <a:t>Click to edit Master title style</a:t>
            </a:r>
          </a:p>
        </p:txBody>
      </p:sp>
      <p:sp>
        <p:nvSpPr>
          <p:cNvPr id="16" name="Subtitle 2">
            <a:extLst>
              <a:ext uri="{FF2B5EF4-FFF2-40B4-BE49-F238E27FC236}">
                <a16:creationId xmlns:a16="http://schemas.microsoft.com/office/drawing/2014/main" id="{905BF45E-67B2-C187-CBBF-7E839C8FAEAA}"/>
              </a:ext>
            </a:extLst>
          </p:cNvPr>
          <p:cNvSpPr>
            <a:spLocks noGrp="1"/>
          </p:cNvSpPr>
          <p:nvPr>
            <p:ph type="subTitle" idx="1" hasCustomPrompt="1"/>
          </p:nvPr>
        </p:nvSpPr>
        <p:spPr>
          <a:xfrm>
            <a:off x="786016" y="973394"/>
            <a:ext cx="7652197" cy="588178"/>
          </a:xfrm>
        </p:spPr>
        <p:txBody>
          <a:bodyPr>
            <a:noAutofit/>
          </a:bodyPr>
          <a:lstStyle>
            <a:lvl1pPr marL="0" indent="0" algn="l">
              <a:lnSpc>
                <a:spcPct val="100000"/>
              </a:lnSpc>
              <a:spcBef>
                <a:spcPts val="0"/>
              </a:spcBef>
              <a:spcAft>
                <a:spcPts val="600"/>
              </a:spcAft>
              <a:buNone/>
              <a:defRPr sz="2400">
                <a:solidFill>
                  <a:srgbClr val="0083B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 Keep 24 pt font</a:t>
            </a:r>
          </a:p>
        </p:txBody>
      </p:sp>
      <p:sp>
        <p:nvSpPr>
          <p:cNvPr id="10" name="Picture Placeholder 6">
            <a:extLst>
              <a:ext uri="{FF2B5EF4-FFF2-40B4-BE49-F238E27FC236}">
                <a16:creationId xmlns:a16="http://schemas.microsoft.com/office/drawing/2014/main" id="{ADDFE3D1-8D60-AD7C-5039-4ECEBBD82BB3}"/>
              </a:ext>
            </a:extLst>
          </p:cNvPr>
          <p:cNvSpPr>
            <a:spLocks noGrp="1"/>
          </p:cNvSpPr>
          <p:nvPr>
            <p:ph type="pic" sz="quarter" idx="17" hasCustomPrompt="1"/>
          </p:nvPr>
        </p:nvSpPr>
        <p:spPr>
          <a:xfrm>
            <a:off x="3239904" y="2445224"/>
            <a:ext cx="2073223" cy="1789622"/>
          </a:xfrm>
          <a:prstGeom prst="hexagon">
            <a:avLst/>
          </a:prstGeom>
          <a:ln w="38100">
            <a:solidFill>
              <a:srgbClr val="B7DD79"/>
            </a:solidFill>
          </a:ln>
        </p:spPr>
        <p:txBody>
          <a:bodyPr anchor="ctr">
            <a:noAutofit/>
          </a:bodyPr>
          <a:lstStyle>
            <a:lvl1pPr marL="0" indent="0" algn="ctr">
              <a:buNone/>
              <a:defRPr sz="1200" i="1"/>
            </a:lvl1pPr>
          </a:lstStyle>
          <a:p>
            <a:r>
              <a:rPr lang="en-US" dirty="0"/>
              <a:t>Click icon to insert design element</a:t>
            </a:r>
          </a:p>
        </p:txBody>
      </p:sp>
      <p:sp>
        <p:nvSpPr>
          <p:cNvPr id="14" name="Text Placeholder 12">
            <a:extLst>
              <a:ext uri="{FF2B5EF4-FFF2-40B4-BE49-F238E27FC236}">
                <a16:creationId xmlns:a16="http://schemas.microsoft.com/office/drawing/2014/main" id="{46F61622-3DE4-B6FE-0F7E-461FB68B1FAB}"/>
              </a:ext>
            </a:extLst>
          </p:cNvPr>
          <p:cNvSpPr>
            <a:spLocks noGrp="1"/>
          </p:cNvSpPr>
          <p:nvPr>
            <p:ph type="body" sz="quarter" idx="18"/>
          </p:nvPr>
        </p:nvSpPr>
        <p:spPr>
          <a:xfrm>
            <a:off x="6867012" y="1637771"/>
            <a:ext cx="2073223" cy="688541"/>
          </a:xfrm>
        </p:spPr>
        <p:txBody>
          <a:bodyPr anchor="b">
            <a:noAutofit/>
          </a:bodyPr>
          <a:lstStyle>
            <a:lvl1pPr marL="0" indent="0" algn="ctr">
              <a:lnSpc>
                <a:spcPct val="100000"/>
              </a:lnSpc>
              <a:spcBef>
                <a:spcPts val="0"/>
              </a:spcBef>
              <a:spcAft>
                <a:spcPts val="600"/>
              </a:spcAft>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2" name="Picture Placeholder 6">
            <a:extLst>
              <a:ext uri="{FF2B5EF4-FFF2-40B4-BE49-F238E27FC236}">
                <a16:creationId xmlns:a16="http://schemas.microsoft.com/office/drawing/2014/main" id="{3DB3AB9D-F34B-882B-F6E5-A4F73566129C}"/>
              </a:ext>
            </a:extLst>
          </p:cNvPr>
          <p:cNvSpPr>
            <a:spLocks noGrp="1"/>
          </p:cNvSpPr>
          <p:nvPr>
            <p:ph type="pic" sz="quarter" idx="20" hasCustomPrompt="1"/>
          </p:nvPr>
        </p:nvSpPr>
        <p:spPr>
          <a:xfrm>
            <a:off x="5053458" y="3340035"/>
            <a:ext cx="2073223" cy="1789622"/>
          </a:xfrm>
          <a:prstGeom prst="hexagon">
            <a:avLst/>
          </a:prstGeom>
          <a:ln w="38100">
            <a:solidFill>
              <a:srgbClr val="B7DD79"/>
            </a:solidFill>
          </a:ln>
        </p:spPr>
        <p:txBody>
          <a:bodyPr anchor="ctr">
            <a:noAutofit/>
          </a:bodyPr>
          <a:lstStyle>
            <a:lvl1pPr marL="0" indent="0" algn="ctr">
              <a:buNone/>
              <a:defRPr sz="1200" i="1"/>
            </a:lvl1pPr>
          </a:lstStyle>
          <a:p>
            <a:r>
              <a:rPr lang="en-US" dirty="0"/>
              <a:t>Click icon to insert design element</a:t>
            </a:r>
          </a:p>
        </p:txBody>
      </p:sp>
      <p:sp>
        <p:nvSpPr>
          <p:cNvPr id="3" name="Picture Placeholder 6">
            <a:extLst>
              <a:ext uri="{FF2B5EF4-FFF2-40B4-BE49-F238E27FC236}">
                <a16:creationId xmlns:a16="http://schemas.microsoft.com/office/drawing/2014/main" id="{93369FC2-0FDF-3B05-6466-A8FF0EF53E01}"/>
              </a:ext>
            </a:extLst>
          </p:cNvPr>
          <p:cNvSpPr>
            <a:spLocks noGrp="1"/>
          </p:cNvSpPr>
          <p:nvPr>
            <p:ph type="pic" sz="quarter" idx="21" hasCustomPrompt="1"/>
          </p:nvPr>
        </p:nvSpPr>
        <p:spPr>
          <a:xfrm>
            <a:off x="6867012" y="2445224"/>
            <a:ext cx="2073223" cy="1789622"/>
          </a:xfrm>
          <a:prstGeom prst="hexagon">
            <a:avLst/>
          </a:prstGeom>
          <a:ln w="38100">
            <a:solidFill>
              <a:srgbClr val="B7DD79"/>
            </a:solidFill>
          </a:ln>
        </p:spPr>
        <p:txBody>
          <a:bodyPr anchor="ctr">
            <a:noAutofit/>
          </a:bodyPr>
          <a:lstStyle>
            <a:lvl1pPr marL="0" indent="0" algn="ctr">
              <a:buNone/>
              <a:defRPr sz="1200" i="1"/>
            </a:lvl1pPr>
          </a:lstStyle>
          <a:p>
            <a:r>
              <a:rPr lang="en-US" dirty="0"/>
              <a:t>Click icon to insert design element</a:t>
            </a:r>
          </a:p>
        </p:txBody>
      </p:sp>
      <p:sp>
        <p:nvSpPr>
          <p:cNvPr id="9" name="Picture Placeholder 6">
            <a:extLst>
              <a:ext uri="{FF2B5EF4-FFF2-40B4-BE49-F238E27FC236}">
                <a16:creationId xmlns:a16="http://schemas.microsoft.com/office/drawing/2014/main" id="{39750B3C-B514-E060-4627-F347BE051A7F}"/>
              </a:ext>
            </a:extLst>
          </p:cNvPr>
          <p:cNvSpPr>
            <a:spLocks noGrp="1"/>
          </p:cNvSpPr>
          <p:nvPr>
            <p:ph type="pic" sz="quarter" idx="22" hasCustomPrompt="1"/>
          </p:nvPr>
        </p:nvSpPr>
        <p:spPr>
          <a:xfrm>
            <a:off x="8680566" y="3340035"/>
            <a:ext cx="2073223" cy="1789622"/>
          </a:xfrm>
          <a:prstGeom prst="hexagon">
            <a:avLst/>
          </a:prstGeom>
          <a:ln w="38100">
            <a:solidFill>
              <a:srgbClr val="B7DD79"/>
            </a:solidFill>
          </a:ln>
        </p:spPr>
        <p:txBody>
          <a:bodyPr anchor="ctr">
            <a:noAutofit/>
          </a:bodyPr>
          <a:lstStyle>
            <a:lvl1pPr marL="0" indent="0" algn="ctr">
              <a:buNone/>
              <a:defRPr sz="1200" i="1"/>
            </a:lvl1pPr>
          </a:lstStyle>
          <a:p>
            <a:r>
              <a:rPr lang="en-US" dirty="0"/>
              <a:t>Click icon to insert design element</a:t>
            </a:r>
          </a:p>
        </p:txBody>
      </p:sp>
      <p:sp>
        <p:nvSpPr>
          <p:cNvPr id="19" name="Picture Placeholder 6">
            <a:extLst>
              <a:ext uri="{FF2B5EF4-FFF2-40B4-BE49-F238E27FC236}">
                <a16:creationId xmlns:a16="http://schemas.microsoft.com/office/drawing/2014/main" id="{553B6B1F-4B2F-510E-1015-A7195D5C2CAC}"/>
              </a:ext>
            </a:extLst>
          </p:cNvPr>
          <p:cNvSpPr>
            <a:spLocks noGrp="1"/>
          </p:cNvSpPr>
          <p:nvPr>
            <p:ph type="pic" sz="quarter" idx="23" hasCustomPrompt="1"/>
          </p:nvPr>
        </p:nvSpPr>
        <p:spPr>
          <a:xfrm>
            <a:off x="1426350" y="3340035"/>
            <a:ext cx="2073223" cy="1789622"/>
          </a:xfrm>
          <a:prstGeom prst="hexagon">
            <a:avLst/>
          </a:prstGeom>
          <a:ln w="38100">
            <a:solidFill>
              <a:srgbClr val="B7DD79"/>
            </a:solidFill>
          </a:ln>
        </p:spPr>
        <p:txBody>
          <a:bodyPr anchor="ctr">
            <a:noAutofit/>
          </a:bodyPr>
          <a:lstStyle>
            <a:lvl1pPr marL="0" indent="0" algn="ctr">
              <a:buNone/>
              <a:defRPr sz="1200" i="1"/>
            </a:lvl1pPr>
          </a:lstStyle>
          <a:p>
            <a:r>
              <a:rPr lang="en-US" dirty="0"/>
              <a:t>Click icon to insert design element</a:t>
            </a:r>
          </a:p>
        </p:txBody>
      </p:sp>
      <p:sp>
        <p:nvSpPr>
          <p:cNvPr id="20" name="Text Placeholder 12">
            <a:extLst>
              <a:ext uri="{FF2B5EF4-FFF2-40B4-BE49-F238E27FC236}">
                <a16:creationId xmlns:a16="http://schemas.microsoft.com/office/drawing/2014/main" id="{DAF3D635-1E77-49C2-42E5-BA0A5FB9A74F}"/>
              </a:ext>
            </a:extLst>
          </p:cNvPr>
          <p:cNvSpPr>
            <a:spLocks noGrp="1"/>
          </p:cNvSpPr>
          <p:nvPr>
            <p:ph type="body" sz="quarter" idx="24"/>
          </p:nvPr>
        </p:nvSpPr>
        <p:spPr>
          <a:xfrm>
            <a:off x="3235916" y="1637771"/>
            <a:ext cx="2073223" cy="688541"/>
          </a:xfrm>
        </p:spPr>
        <p:txBody>
          <a:bodyPr anchor="b">
            <a:noAutofit/>
          </a:bodyPr>
          <a:lstStyle>
            <a:lvl1pPr marL="0" indent="0" algn="ctr">
              <a:lnSpc>
                <a:spcPct val="100000"/>
              </a:lnSpc>
              <a:spcBef>
                <a:spcPts val="0"/>
              </a:spcBef>
              <a:spcAft>
                <a:spcPts val="600"/>
              </a:spcAft>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21" name="Text Placeholder 12">
            <a:extLst>
              <a:ext uri="{FF2B5EF4-FFF2-40B4-BE49-F238E27FC236}">
                <a16:creationId xmlns:a16="http://schemas.microsoft.com/office/drawing/2014/main" id="{7EB1EA05-065B-15FD-E437-81910E1216C6}"/>
              </a:ext>
            </a:extLst>
          </p:cNvPr>
          <p:cNvSpPr>
            <a:spLocks noGrp="1"/>
          </p:cNvSpPr>
          <p:nvPr>
            <p:ph type="body" sz="quarter" idx="25"/>
          </p:nvPr>
        </p:nvSpPr>
        <p:spPr>
          <a:xfrm>
            <a:off x="5057446" y="5248568"/>
            <a:ext cx="2073224" cy="973784"/>
          </a:xfrm>
        </p:spPr>
        <p:txBody>
          <a:bodyPr>
            <a:noAutofit/>
          </a:bodyPr>
          <a:lstStyle>
            <a:lvl1pPr marL="0" indent="0" algn="ctr">
              <a:lnSpc>
                <a:spcPct val="100000"/>
              </a:lnSpc>
              <a:spcBef>
                <a:spcPts val="0"/>
              </a:spcBef>
              <a:spcAft>
                <a:spcPts val="600"/>
              </a:spcAft>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22" name="Text Placeholder 12">
            <a:extLst>
              <a:ext uri="{FF2B5EF4-FFF2-40B4-BE49-F238E27FC236}">
                <a16:creationId xmlns:a16="http://schemas.microsoft.com/office/drawing/2014/main" id="{DDA57773-CAD7-4BD7-8833-479D342CDB4C}"/>
              </a:ext>
            </a:extLst>
          </p:cNvPr>
          <p:cNvSpPr>
            <a:spLocks noGrp="1"/>
          </p:cNvSpPr>
          <p:nvPr>
            <p:ph type="body" sz="quarter" idx="26"/>
          </p:nvPr>
        </p:nvSpPr>
        <p:spPr>
          <a:xfrm>
            <a:off x="8675290" y="5248568"/>
            <a:ext cx="2073224" cy="973784"/>
          </a:xfrm>
        </p:spPr>
        <p:txBody>
          <a:bodyPr>
            <a:noAutofit/>
          </a:bodyPr>
          <a:lstStyle>
            <a:lvl1pPr marL="0" indent="0" algn="ctr">
              <a:lnSpc>
                <a:spcPct val="100000"/>
              </a:lnSpc>
              <a:spcBef>
                <a:spcPts val="0"/>
              </a:spcBef>
              <a:spcAft>
                <a:spcPts val="600"/>
              </a:spcAft>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5" name="Slide Number Placeholder 5">
            <a:extLst>
              <a:ext uri="{FF2B5EF4-FFF2-40B4-BE49-F238E27FC236}">
                <a16:creationId xmlns:a16="http://schemas.microsoft.com/office/drawing/2014/main" id="{37C05C82-19C8-A005-7029-15CF20E4CA5D}"/>
              </a:ext>
            </a:extLst>
          </p:cNvPr>
          <p:cNvSpPr>
            <a:spLocks noGrp="1"/>
          </p:cNvSpPr>
          <p:nvPr>
            <p:ph type="sldNum" sz="quarter" idx="12"/>
          </p:nvPr>
        </p:nvSpPr>
        <p:spPr>
          <a:xfrm>
            <a:off x="11405983" y="6492875"/>
            <a:ext cx="491278" cy="365125"/>
          </a:xfrm>
          <a:prstGeom prst="rect">
            <a:avLst/>
          </a:prstGeom>
        </p:spPr>
        <p:txBody>
          <a:bodyPr/>
          <a:lstStyle>
            <a:lvl1pPr algn="r">
              <a:defRPr sz="1000">
                <a:solidFill>
                  <a:schemeClr val="tx1"/>
                </a:solidFill>
              </a:defRPr>
            </a:lvl1pPr>
          </a:lstStyle>
          <a:p>
            <a:fld id="{57475CDB-D13A-0644-8A3B-498643863F5F}" type="slidenum">
              <a:rPr lang="en-US" smtClean="0"/>
              <a:pPr/>
              <a:t>‹#›</a:t>
            </a:fld>
            <a:endParaRPr lang="en-US" dirty="0"/>
          </a:p>
        </p:txBody>
      </p:sp>
      <p:sp>
        <p:nvSpPr>
          <p:cNvPr id="4" name="Text Placeholder 7">
            <a:extLst>
              <a:ext uri="{FF2B5EF4-FFF2-40B4-BE49-F238E27FC236}">
                <a16:creationId xmlns:a16="http://schemas.microsoft.com/office/drawing/2014/main" id="{74032D04-9CEF-A0DF-3AD8-3C5A2F494EFF}"/>
              </a:ext>
            </a:extLst>
          </p:cNvPr>
          <p:cNvSpPr>
            <a:spLocks noGrp="1"/>
          </p:cNvSpPr>
          <p:nvPr>
            <p:ph type="body" sz="quarter" idx="15" hasCustomPrompt="1"/>
          </p:nvPr>
        </p:nvSpPr>
        <p:spPr>
          <a:xfrm>
            <a:off x="7969250" y="6505575"/>
            <a:ext cx="3436733" cy="295275"/>
          </a:xfrm>
        </p:spPr>
        <p:txBody>
          <a:bodyPr>
            <a:noAutofit/>
          </a:bodyPr>
          <a:lstStyle>
            <a:lvl1pPr marL="0" indent="0" algn="r">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 for section footer title</a:t>
            </a:r>
          </a:p>
        </p:txBody>
      </p:sp>
    </p:spTree>
    <p:custDataLst>
      <p:tags r:id="rId1"/>
    </p:custDataLst>
    <p:extLst>
      <p:ext uri="{BB962C8B-B14F-4D97-AF65-F5344CB8AC3E}">
        <p14:creationId xmlns:p14="http://schemas.microsoft.com/office/powerpoint/2010/main" val="2538610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cons 3">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3462A89-79A0-42FD-BB62-0EE9F6CCB930}"/>
              </a:ext>
              <a:ext uri="{C183D7F6-B498-43B3-948B-1728B52AA6E4}">
                <adec:decorative xmlns:adec="http://schemas.microsoft.com/office/drawing/2017/decorative" val="1"/>
              </a:ext>
            </a:extLst>
          </p:cNvPr>
          <p:cNvSpPr/>
          <p:nvPr userDrawn="1"/>
        </p:nvSpPr>
        <p:spPr>
          <a:xfrm>
            <a:off x="1" y="0"/>
            <a:ext cx="3869471" cy="6858000"/>
          </a:xfrm>
          <a:prstGeom prst="rect">
            <a:avLst/>
          </a:prstGeom>
          <a:solidFill>
            <a:srgbClr val="003F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D327D9CC-D052-5787-2B5F-541F4D6819AF}"/>
              </a:ext>
              <a:ext uri="{C183D7F6-B498-43B3-948B-1728B52AA6E4}">
                <adec:decorative xmlns:adec="http://schemas.microsoft.com/office/drawing/2017/decorative" val="1"/>
              </a:ext>
            </a:extLst>
          </p:cNvPr>
          <p:cNvPicPr>
            <a:picLocks noChangeAspect="1"/>
          </p:cNvPicPr>
          <p:nvPr userDrawn="1"/>
        </p:nvPicPr>
        <p:blipFill rotWithShape="1">
          <a:blip r:embed="rId3"/>
          <a:srcRect l="28034"/>
          <a:stretch/>
        </p:blipFill>
        <p:spPr>
          <a:xfrm>
            <a:off x="0" y="315714"/>
            <a:ext cx="786016" cy="937966"/>
          </a:xfrm>
          <a:prstGeom prst="rect">
            <a:avLst/>
          </a:prstGeom>
        </p:spPr>
      </p:pic>
      <p:sp>
        <p:nvSpPr>
          <p:cNvPr id="12" name="Title 1">
            <a:extLst>
              <a:ext uri="{FF2B5EF4-FFF2-40B4-BE49-F238E27FC236}">
                <a16:creationId xmlns:a16="http://schemas.microsoft.com/office/drawing/2014/main" id="{F35EEB5C-971C-E294-7AAF-B27F64A2999D}"/>
              </a:ext>
            </a:extLst>
          </p:cNvPr>
          <p:cNvSpPr>
            <a:spLocks noGrp="1"/>
          </p:cNvSpPr>
          <p:nvPr>
            <p:ph type="ctrTitle"/>
          </p:nvPr>
        </p:nvSpPr>
        <p:spPr>
          <a:xfrm>
            <a:off x="786017" y="397565"/>
            <a:ext cx="2762254" cy="2842273"/>
          </a:xfrm>
        </p:spPr>
        <p:txBody>
          <a:bodyPr anchor="t">
            <a:noAutofit/>
          </a:bodyPr>
          <a:lstStyle>
            <a:lvl1pPr algn="l">
              <a:lnSpc>
                <a:spcPts val="4000"/>
              </a:lnSpc>
              <a:spcAft>
                <a:spcPts val="600"/>
              </a:spcAft>
              <a:defRPr sz="4000" b="1" baseline="0">
                <a:solidFill>
                  <a:schemeClr val="bg1"/>
                </a:solidFill>
              </a:defRPr>
            </a:lvl1pPr>
          </a:lstStyle>
          <a:p>
            <a:r>
              <a:rPr lang="en-US" dirty="0"/>
              <a:t>Click to edit Master title style</a:t>
            </a:r>
          </a:p>
        </p:txBody>
      </p:sp>
      <p:sp>
        <p:nvSpPr>
          <p:cNvPr id="16" name="Subtitle 2">
            <a:extLst>
              <a:ext uri="{FF2B5EF4-FFF2-40B4-BE49-F238E27FC236}">
                <a16:creationId xmlns:a16="http://schemas.microsoft.com/office/drawing/2014/main" id="{905BF45E-67B2-C187-CBBF-7E839C8FAEAA}"/>
              </a:ext>
            </a:extLst>
          </p:cNvPr>
          <p:cNvSpPr>
            <a:spLocks noGrp="1"/>
          </p:cNvSpPr>
          <p:nvPr>
            <p:ph type="subTitle" idx="1" hasCustomPrompt="1"/>
          </p:nvPr>
        </p:nvSpPr>
        <p:spPr>
          <a:xfrm>
            <a:off x="786016" y="3429000"/>
            <a:ext cx="2762254" cy="2633551"/>
          </a:xfrm>
        </p:spPr>
        <p:txBody>
          <a:bodyPr>
            <a:noAutofit/>
          </a:bodyPr>
          <a:lstStyle>
            <a:lvl1pPr marL="0" indent="0" algn="l">
              <a:lnSpc>
                <a:spcPct val="100000"/>
              </a:lnSpc>
              <a:spcBef>
                <a:spcPts val="0"/>
              </a:spcBef>
              <a:spcAft>
                <a:spcPts val="600"/>
              </a:spcAft>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 Keep 24 pt font</a:t>
            </a:r>
          </a:p>
        </p:txBody>
      </p:sp>
      <p:sp>
        <p:nvSpPr>
          <p:cNvPr id="7" name="Picture Placeholder 6">
            <a:extLst>
              <a:ext uri="{FF2B5EF4-FFF2-40B4-BE49-F238E27FC236}">
                <a16:creationId xmlns:a16="http://schemas.microsoft.com/office/drawing/2014/main" id="{A4D2513B-1291-F8AF-F756-6F8F9A470CDF}"/>
              </a:ext>
            </a:extLst>
          </p:cNvPr>
          <p:cNvSpPr>
            <a:spLocks noGrp="1"/>
          </p:cNvSpPr>
          <p:nvPr>
            <p:ph type="pic" sz="quarter" idx="15" hasCustomPrompt="1"/>
          </p:nvPr>
        </p:nvSpPr>
        <p:spPr>
          <a:xfrm>
            <a:off x="4173330" y="915738"/>
            <a:ext cx="2692400" cy="2324100"/>
          </a:xfrm>
          <a:prstGeom prst="hexagon">
            <a:avLst/>
          </a:prstGeom>
          <a:solidFill>
            <a:schemeClr val="bg1"/>
          </a:solidFill>
          <a:ln w="38100">
            <a:solidFill>
              <a:srgbClr val="B7DD79"/>
            </a:solidFill>
          </a:ln>
        </p:spPr>
        <p:txBody>
          <a:bodyPr anchor="ctr">
            <a:noAutofit/>
          </a:bodyPr>
          <a:lstStyle>
            <a:lvl1pPr marL="0" indent="0" algn="ctr">
              <a:buNone/>
              <a:defRPr sz="1200" i="1"/>
            </a:lvl1pPr>
          </a:lstStyle>
          <a:p>
            <a:r>
              <a:rPr lang="en-US" dirty="0"/>
              <a:t>Click icon to insert design element</a:t>
            </a:r>
          </a:p>
        </p:txBody>
      </p:sp>
      <p:sp>
        <p:nvSpPr>
          <p:cNvPr id="8" name="Picture Placeholder 6">
            <a:extLst>
              <a:ext uri="{FF2B5EF4-FFF2-40B4-BE49-F238E27FC236}">
                <a16:creationId xmlns:a16="http://schemas.microsoft.com/office/drawing/2014/main" id="{6E6F6878-B19A-F42B-A4F1-78B0C2EE15DB}"/>
              </a:ext>
            </a:extLst>
          </p:cNvPr>
          <p:cNvSpPr>
            <a:spLocks noGrp="1"/>
          </p:cNvSpPr>
          <p:nvPr>
            <p:ph type="pic" sz="quarter" idx="16" hasCustomPrompt="1"/>
          </p:nvPr>
        </p:nvSpPr>
        <p:spPr>
          <a:xfrm>
            <a:off x="4173330" y="3738451"/>
            <a:ext cx="2692400" cy="2324100"/>
          </a:xfrm>
          <a:prstGeom prst="hexagon">
            <a:avLst/>
          </a:prstGeom>
          <a:solidFill>
            <a:schemeClr val="bg1"/>
          </a:solidFill>
          <a:ln w="38100">
            <a:solidFill>
              <a:srgbClr val="B7DD79"/>
            </a:solidFill>
          </a:ln>
        </p:spPr>
        <p:txBody>
          <a:bodyPr anchor="ctr">
            <a:noAutofit/>
          </a:bodyPr>
          <a:lstStyle>
            <a:lvl1pPr marL="0" indent="0" algn="ctr">
              <a:buNone/>
              <a:defRPr sz="1200" i="1"/>
            </a:lvl1pPr>
          </a:lstStyle>
          <a:p>
            <a:r>
              <a:rPr lang="en-US" dirty="0"/>
              <a:t>Click icon to insert design element</a:t>
            </a:r>
          </a:p>
        </p:txBody>
      </p:sp>
      <p:sp>
        <p:nvSpPr>
          <p:cNvPr id="14" name="Text Placeholder 12">
            <a:extLst>
              <a:ext uri="{FF2B5EF4-FFF2-40B4-BE49-F238E27FC236}">
                <a16:creationId xmlns:a16="http://schemas.microsoft.com/office/drawing/2014/main" id="{46F61622-3DE4-B6FE-0F7E-461FB68B1FAB}"/>
              </a:ext>
            </a:extLst>
          </p:cNvPr>
          <p:cNvSpPr>
            <a:spLocks noGrp="1"/>
          </p:cNvSpPr>
          <p:nvPr>
            <p:ph type="body" sz="quarter" idx="18"/>
          </p:nvPr>
        </p:nvSpPr>
        <p:spPr>
          <a:xfrm>
            <a:off x="7169588" y="1308831"/>
            <a:ext cx="3854279" cy="1551801"/>
          </a:xfrm>
        </p:spPr>
        <p:txBody>
          <a:bodyPr anchor="ctr">
            <a:noAutofit/>
          </a:bodyPr>
          <a:lstStyle>
            <a:lvl1pPr marL="0" indent="0" algn="l">
              <a:lnSpc>
                <a:spcPct val="100000"/>
              </a:lnSpc>
              <a:spcBef>
                <a:spcPts val="0"/>
              </a:spcBef>
              <a:spcAft>
                <a:spcPts val="600"/>
              </a:spcAft>
              <a:buNone/>
              <a:defRPr sz="1400" baseline="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pic>
        <p:nvPicPr>
          <p:cNvPr id="3" name="Picture 2" descr="U.S. Department of Veterans Affairs, Veterans Health Administration, Digital Health Office logo">
            <a:extLst>
              <a:ext uri="{FF2B5EF4-FFF2-40B4-BE49-F238E27FC236}">
                <a16:creationId xmlns:a16="http://schemas.microsoft.com/office/drawing/2014/main" id="{DED5ACC2-13DB-802E-F08D-AF38A8B9238B}"/>
              </a:ext>
            </a:extLst>
          </p:cNvPr>
          <p:cNvPicPr>
            <a:picLocks noChangeAspect="1"/>
          </p:cNvPicPr>
          <p:nvPr userDrawn="1"/>
        </p:nvPicPr>
        <p:blipFill>
          <a:blip r:embed="rId4"/>
          <a:stretch>
            <a:fillRect/>
          </a:stretch>
        </p:blipFill>
        <p:spPr>
          <a:xfrm>
            <a:off x="9612748" y="298508"/>
            <a:ext cx="2284513" cy="468982"/>
          </a:xfrm>
          <a:prstGeom prst="rect">
            <a:avLst/>
          </a:prstGeom>
        </p:spPr>
      </p:pic>
      <p:sp>
        <p:nvSpPr>
          <p:cNvPr id="5" name="Slide Number Placeholder 5">
            <a:extLst>
              <a:ext uri="{FF2B5EF4-FFF2-40B4-BE49-F238E27FC236}">
                <a16:creationId xmlns:a16="http://schemas.microsoft.com/office/drawing/2014/main" id="{5C844D94-8738-89C0-4FD3-4B10993866BC}"/>
              </a:ext>
            </a:extLst>
          </p:cNvPr>
          <p:cNvSpPr>
            <a:spLocks noGrp="1"/>
          </p:cNvSpPr>
          <p:nvPr>
            <p:ph type="sldNum" sz="quarter" idx="12"/>
          </p:nvPr>
        </p:nvSpPr>
        <p:spPr>
          <a:xfrm>
            <a:off x="11405983" y="6492875"/>
            <a:ext cx="491278" cy="365125"/>
          </a:xfrm>
          <a:prstGeom prst="rect">
            <a:avLst/>
          </a:prstGeom>
        </p:spPr>
        <p:txBody>
          <a:bodyPr/>
          <a:lstStyle>
            <a:lvl1pPr algn="r">
              <a:defRPr sz="1000">
                <a:solidFill>
                  <a:schemeClr val="accent1"/>
                </a:solidFill>
              </a:defRPr>
            </a:lvl1pPr>
          </a:lstStyle>
          <a:p>
            <a:fld id="{57475CDB-D13A-0644-8A3B-498643863F5F}" type="slidenum">
              <a:rPr lang="en-US" smtClean="0"/>
              <a:pPr/>
              <a:t>‹#›</a:t>
            </a:fld>
            <a:endParaRPr lang="en-US" dirty="0"/>
          </a:p>
        </p:txBody>
      </p:sp>
      <p:sp>
        <p:nvSpPr>
          <p:cNvPr id="4" name="Text Placeholder 7">
            <a:extLst>
              <a:ext uri="{FF2B5EF4-FFF2-40B4-BE49-F238E27FC236}">
                <a16:creationId xmlns:a16="http://schemas.microsoft.com/office/drawing/2014/main" id="{7C104518-6EBB-2C32-6431-FC4702A5FAF7}"/>
              </a:ext>
            </a:extLst>
          </p:cNvPr>
          <p:cNvSpPr>
            <a:spLocks noGrp="1"/>
          </p:cNvSpPr>
          <p:nvPr>
            <p:ph type="body" sz="quarter" idx="20" hasCustomPrompt="1"/>
          </p:nvPr>
        </p:nvSpPr>
        <p:spPr>
          <a:xfrm>
            <a:off x="7969250" y="6505575"/>
            <a:ext cx="3436733" cy="295275"/>
          </a:xfrm>
        </p:spPr>
        <p:txBody>
          <a:bodyPr>
            <a:noAutofit/>
          </a:bodyPr>
          <a:lstStyle>
            <a:lvl1pPr marL="0" indent="0" algn="r">
              <a:buNone/>
              <a:defRPr sz="1000">
                <a:solidFill>
                  <a:schemeClr val="accent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 for section footer title</a:t>
            </a:r>
          </a:p>
        </p:txBody>
      </p:sp>
      <p:sp>
        <p:nvSpPr>
          <p:cNvPr id="9" name="Text Placeholder 12">
            <a:extLst>
              <a:ext uri="{FF2B5EF4-FFF2-40B4-BE49-F238E27FC236}">
                <a16:creationId xmlns:a16="http://schemas.microsoft.com/office/drawing/2014/main" id="{2DCF5AF3-BCFE-B023-C66E-25D792D550C8}"/>
              </a:ext>
            </a:extLst>
          </p:cNvPr>
          <p:cNvSpPr>
            <a:spLocks noGrp="1"/>
          </p:cNvSpPr>
          <p:nvPr>
            <p:ph type="body" sz="quarter" idx="21"/>
          </p:nvPr>
        </p:nvSpPr>
        <p:spPr>
          <a:xfrm>
            <a:off x="7169588" y="4121605"/>
            <a:ext cx="3854279" cy="1551801"/>
          </a:xfrm>
        </p:spPr>
        <p:txBody>
          <a:bodyPr anchor="ctr">
            <a:noAutofit/>
          </a:bodyPr>
          <a:lstStyle>
            <a:lvl1pPr marL="0" indent="0" algn="l">
              <a:lnSpc>
                <a:spcPct val="100000"/>
              </a:lnSpc>
              <a:spcBef>
                <a:spcPts val="0"/>
              </a:spcBef>
              <a:spcAft>
                <a:spcPts val="600"/>
              </a:spcAft>
              <a:buNone/>
              <a:defRPr sz="1400" baseline="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3957567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Main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327D9CC-D052-5787-2B5F-541F4D6819AF}"/>
              </a:ext>
              <a:ext uri="{C183D7F6-B498-43B3-948B-1728B52AA6E4}">
                <adec:decorative xmlns:adec="http://schemas.microsoft.com/office/drawing/2017/decorative" val="1"/>
              </a:ext>
            </a:extLst>
          </p:cNvPr>
          <p:cNvPicPr>
            <a:picLocks noChangeAspect="1"/>
          </p:cNvPicPr>
          <p:nvPr userDrawn="1"/>
        </p:nvPicPr>
        <p:blipFill rotWithShape="1">
          <a:blip r:embed="rId3"/>
          <a:srcRect l="28034"/>
          <a:stretch/>
        </p:blipFill>
        <p:spPr>
          <a:xfrm>
            <a:off x="0" y="315714"/>
            <a:ext cx="786016" cy="937966"/>
          </a:xfrm>
          <a:prstGeom prst="rect">
            <a:avLst/>
          </a:prstGeom>
        </p:spPr>
      </p:pic>
      <p:sp>
        <p:nvSpPr>
          <p:cNvPr id="13" name="Text Placeholder 12">
            <a:extLst>
              <a:ext uri="{FF2B5EF4-FFF2-40B4-BE49-F238E27FC236}">
                <a16:creationId xmlns:a16="http://schemas.microsoft.com/office/drawing/2014/main" id="{353F8C67-ABE0-B521-639C-0E19568F2097}"/>
              </a:ext>
            </a:extLst>
          </p:cNvPr>
          <p:cNvSpPr>
            <a:spLocks noGrp="1"/>
          </p:cNvSpPr>
          <p:nvPr>
            <p:ph type="body" sz="quarter" idx="13"/>
          </p:nvPr>
        </p:nvSpPr>
        <p:spPr>
          <a:xfrm>
            <a:off x="786017" y="1853665"/>
            <a:ext cx="3083456" cy="4167994"/>
          </a:xfrm>
        </p:spPr>
        <p:txBody>
          <a:bodyPr>
            <a:normAutofit/>
          </a:bodyPr>
          <a:lstStyle>
            <a:lvl1pPr marL="0" indent="0">
              <a:lnSpc>
                <a:spcPct val="100000"/>
              </a:lnSpc>
              <a:spcBef>
                <a:spcPts val="0"/>
              </a:spcBef>
              <a:spcAft>
                <a:spcPts val="600"/>
              </a:spcAft>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9" name="Content Placeholder 8">
            <a:extLst>
              <a:ext uri="{FF2B5EF4-FFF2-40B4-BE49-F238E27FC236}">
                <a16:creationId xmlns:a16="http://schemas.microsoft.com/office/drawing/2014/main" id="{68BB934E-39BA-75F5-70F9-BFED8CD0E3BE}"/>
              </a:ext>
            </a:extLst>
          </p:cNvPr>
          <p:cNvSpPr>
            <a:spLocks noGrp="1"/>
          </p:cNvSpPr>
          <p:nvPr>
            <p:ph sz="quarter" idx="14" hasCustomPrompt="1"/>
          </p:nvPr>
        </p:nvSpPr>
        <p:spPr>
          <a:xfrm>
            <a:off x="4554271" y="1853665"/>
            <a:ext cx="6851711" cy="4167994"/>
          </a:xfrm>
        </p:spPr>
        <p:txBody>
          <a:bodyPr anchor="ctr">
            <a:normAutofit/>
          </a:bodyPr>
          <a:lstStyle>
            <a:lvl1pPr marL="0" indent="0" algn="ctr">
              <a:buNone/>
              <a:defRPr sz="1200" i="1"/>
            </a:lvl1pPr>
            <a:lvl2pPr marL="457200" indent="0" algn="ctr">
              <a:buNone/>
              <a:defRPr sz="1800" i="1"/>
            </a:lvl2pPr>
            <a:lvl3pPr marL="914400" indent="0" algn="ctr">
              <a:buNone/>
              <a:defRPr sz="1800" i="1"/>
            </a:lvl3pPr>
            <a:lvl4pPr marL="1371600" indent="0" algn="ctr">
              <a:buNone/>
              <a:defRPr sz="1800" i="1"/>
            </a:lvl4pPr>
            <a:lvl5pPr marL="1828800" indent="0" algn="ctr">
              <a:buNone/>
              <a:defRPr sz="1800" i="1"/>
            </a:lvl5pPr>
          </a:lstStyle>
          <a:p>
            <a:pPr lvl="0"/>
            <a:r>
              <a:rPr lang="en-US" dirty="0"/>
              <a:t>Click to edit Master text styles for imagery, graphics, or charts</a:t>
            </a:r>
          </a:p>
        </p:txBody>
      </p:sp>
      <p:sp>
        <p:nvSpPr>
          <p:cNvPr id="12" name="Title 1">
            <a:extLst>
              <a:ext uri="{FF2B5EF4-FFF2-40B4-BE49-F238E27FC236}">
                <a16:creationId xmlns:a16="http://schemas.microsoft.com/office/drawing/2014/main" id="{F35EEB5C-971C-E294-7AAF-B27F64A2999D}"/>
              </a:ext>
            </a:extLst>
          </p:cNvPr>
          <p:cNvSpPr>
            <a:spLocks noGrp="1"/>
          </p:cNvSpPr>
          <p:nvPr>
            <p:ph type="ctrTitle"/>
          </p:nvPr>
        </p:nvSpPr>
        <p:spPr>
          <a:xfrm>
            <a:off x="786016" y="246100"/>
            <a:ext cx="7654787" cy="651094"/>
          </a:xfrm>
        </p:spPr>
        <p:txBody>
          <a:bodyPr anchor="t">
            <a:normAutofit/>
          </a:bodyPr>
          <a:lstStyle>
            <a:lvl1pPr algn="l">
              <a:lnSpc>
                <a:spcPct val="100000"/>
              </a:lnSpc>
              <a:spcAft>
                <a:spcPts val="600"/>
              </a:spcAft>
              <a:defRPr sz="4400" b="1">
                <a:solidFill>
                  <a:srgbClr val="003F72"/>
                </a:solidFill>
              </a:defRPr>
            </a:lvl1pPr>
          </a:lstStyle>
          <a:p>
            <a:r>
              <a:rPr lang="en-US" dirty="0"/>
              <a:t>Click to edit Master title style</a:t>
            </a:r>
          </a:p>
        </p:txBody>
      </p:sp>
      <p:sp>
        <p:nvSpPr>
          <p:cNvPr id="16" name="Subtitle 2">
            <a:extLst>
              <a:ext uri="{FF2B5EF4-FFF2-40B4-BE49-F238E27FC236}">
                <a16:creationId xmlns:a16="http://schemas.microsoft.com/office/drawing/2014/main" id="{905BF45E-67B2-C187-CBBF-7E839C8FAEAA}"/>
              </a:ext>
            </a:extLst>
          </p:cNvPr>
          <p:cNvSpPr>
            <a:spLocks noGrp="1"/>
          </p:cNvSpPr>
          <p:nvPr>
            <p:ph type="subTitle" idx="1" hasCustomPrompt="1"/>
          </p:nvPr>
        </p:nvSpPr>
        <p:spPr>
          <a:xfrm>
            <a:off x="786016" y="973394"/>
            <a:ext cx="7652197" cy="588178"/>
          </a:xfrm>
        </p:spPr>
        <p:txBody>
          <a:bodyPr/>
          <a:lstStyle>
            <a:lvl1pPr marL="0" indent="0" algn="l">
              <a:lnSpc>
                <a:spcPct val="100000"/>
              </a:lnSpc>
              <a:spcBef>
                <a:spcPts val="0"/>
              </a:spcBef>
              <a:spcAft>
                <a:spcPts val="600"/>
              </a:spcAft>
              <a:buNone/>
              <a:defRPr sz="2400">
                <a:solidFill>
                  <a:srgbClr val="0083B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 Keep 24 pt font</a:t>
            </a:r>
          </a:p>
        </p:txBody>
      </p:sp>
      <p:pic>
        <p:nvPicPr>
          <p:cNvPr id="3" name="Picture 2" descr="U.S. Department of Veterans Affairs, Veterans Health Administration, Digital Health Office logo">
            <a:extLst>
              <a:ext uri="{FF2B5EF4-FFF2-40B4-BE49-F238E27FC236}">
                <a16:creationId xmlns:a16="http://schemas.microsoft.com/office/drawing/2014/main" id="{85C233B6-FACE-C0A5-8BA2-EBDE7691D687}"/>
              </a:ext>
            </a:extLst>
          </p:cNvPr>
          <p:cNvPicPr>
            <a:picLocks noChangeAspect="1"/>
          </p:cNvPicPr>
          <p:nvPr userDrawn="1"/>
        </p:nvPicPr>
        <p:blipFill>
          <a:blip r:embed="rId4"/>
          <a:stretch>
            <a:fillRect/>
          </a:stretch>
        </p:blipFill>
        <p:spPr>
          <a:xfrm>
            <a:off x="9612748" y="298508"/>
            <a:ext cx="2284513" cy="468982"/>
          </a:xfrm>
          <a:prstGeom prst="rect">
            <a:avLst/>
          </a:prstGeom>
        </p:spPr>
      </p:pic>
      <p:sp>
        <p:nvSpPr>
          <p:cNvPr id="5" name="Slide Number Placeholder 5">
            <a:extLst>
              <a:ext uri="{FF2B5EF4-FFF2-40B4-BE49-F238E27FC236}">
                <a16:creationId xmlns:a16="http://schemas.microsoft.com/office/drawing/2014/main" id="{5EB0B2EE-070D-FD33-0167-FD7041B65580}"/>
              </a:ext>
            </a:extLst>
          </p:cNvPr>
          <p:cNvSpPr>
            <a:spLocks noGrp="1"/>
          </p:cNvSpPr>
          <p:nvPr>
            <p:ph type="sldNum" sz="quarter" idx="12"/>
          </p:nvPr>
        </p:nvSpPr>
        <p:spPr>
          <a:xfrm>
            <a:off x="11405983" y="6492875"/>
            <a:ext cx="491278" cy="365125"/>
          </a:xfrm>
          <a:prstGeom prst="rect">
            <a:avLst/>
          </a:prstGeom>
        </p:spPr>
        <p:txBody>
          <a:bodyPr/>
          <a:lstStyle>
            <a:lvl1pPr algn="r">
              <a:defRPr sz="1000">
                <a:solidFill>
                  <a:schemeClr val="tx1"/>
                </a:solidFill>
              </a:defRPr>
            </a:lvl1pPr>
          </a:lstStyle>
          <a:p>
            <a:fld id="{57475CDB-D13A-0644-8A3B-498643863F5F}" type="slidenum">
              <a:rPr lang="en-US" smtClean="0"/>
              <a:pPr/>
              <a:t>‹#›</a:t>
            </a:fld>
            <a:endParaRPr lang="en-US" dirty="0"/>
          </a:p>
        </p:txBody>
      </p:sp>
      <p:sp>
        <p:nvSpPr>
          <p:cNvPr id="4" name="Text Placeholder 7">
            <a:extLst>
              <a:ext uri="{FF2B5EF4-FFF2-40B4-BE49-F238E27FC236}">
                <a16:creationId xmlns:a16="http://schemas.microsoft.com/office/drawing/2014/main" id="{387C58F0-ABD3-E424-5F26-03BC31B6EF75}"/>
              </a:ext>
            </a:extLst>
          </p:cNvPr>
          <p:cNvSpPr>
            <a:spLocks noGrp="1"/>
          </p:cNvSpPr>
          <p:nvPr>
            <p:ph type="body" sz="quarter" idx="15" hasCustomPrompt="1"/>
          </p:nvPr>
        </p:nvSpPr>
        <p:spPr>
          <a:xfrm>
            <a:off x="7969250" y="6505575"/>
            <a:ext cx="3436733" cy="295275"/>
          </a:xfrm>
        </p:spPr>
        <p:txBody>
          <a:bodyPr>
            <a:noAutofit/>
          </a:bodyPr>
          <a:lstStyle>
            <a:lvl1pPr marL="0" indent="0" algn="r">
              <a:buNone/>
              <a:defRPr sz="1000" b="1">
                <a:solidFill>
                  <a:schemeClr val="accent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add PILLAR NAME</a:t>
            </a:r>
          </a:p>
        </p:txBody>
      </p:sp>
    </p:spTree>
    <p:custDataLst>
      <p:tags r:id="rId1"/>
    </p:custDataLst>
    <p:extLst>
      <p:ext uri="{BB962C8B-B14F-4D97-AF65-F5344CB8AC3E}">
        <p14:creationId xmlns:p14="http://schemas.microsoft.com/office/powerpoint/2010/main" val="2989077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782A31-21C0-36AA-3828-4EC0CF98DE2C}"/>
              </a:ext>
            </a:extLst>
          </p:cNvPr>
          <p:cNvSpPr/>
          <p:nvPr userDrawn="1"/>
        </p:nvSpPr>
        <p:spPr>
          <a:xfrm>
            <a:off x="0" y="0"/>
            <a:ext cx="6604000" cy="6858000"/>
          </a:xfrm>
          <a:prstGeom prst="rect">
            <a:avLst/>
          </a:prstGeom>
          <a:solidFill>
            <a:srgbClr val="003F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7DEC58F-5561-2E68-AF11-FA9C14738404}"/>
              </a:ext>
              <a:ext uri="{C183D7F6-B498-43B3-948B-1728B52AA6E4}">
                <adec:decorative xmlns:adec="http://schemas.microsoft.com/office/drawing/2017/decorative" val="1"/>
              </a:ext>
            </a:extLst>
          </p:cNvPr>
          <p:cNvPicPr>
            <a:picLocks noChangeAspect="1"/>
          </p:cNvPicPr>
          <p:nvPr userDrawn="1"/>
        </p:nvPicPr>
        <p:blipFill rotWithShape="1">
          <a:blip r:embed="rId3"/>
          <a:srcRect l="10639" t="3011" r="34209"/>
          <a:stretch/>
        </p:blipFill>
        <p:spPr>
          <a:xfrm>
            <a:off x="0" y="-1"/>
            <a:ext cx="6602176" cy="6453131"/>
          </a:xfrm>
          <a:prstGeom prst="rect">
            <a:avLst/>
          </a:prstGeom>
        </p:spPr>
      </p:pic>
      <p:sp>
        <p:nvSpPr>
          <p:cNvPr id="2" name="Title 1">
            <a:extLst>
              <a:ext uri="{FF2B5EF4-FFF2-40B4-BE49-F238E27FC236}">
                <a16:creationId xmlns:a16="http://schemas.microsoft.com/office/drawing/2014/main" id="{98A2B23F-AAB1-40E9-9E9F-657775A2924D}"/>
              </a:ext>
            </a:extLst>
          </p:cNvPr>
          <p:cNvSpPr>
            <a:spLocks noGrp="1"/>
          </p:cNvSpPr>
          <p:nvPr>
            <p:ph type="title" hasCustomPrompt="1"/>
          </p:nvPr>
        </p:nvSpPr>
        <p:spPr>
          <a:xfrm>
            <a:off x="506177" y="1451113"/>
            <a:ext cx="5589823" cy="1852475"/>
          </a:xfrm>
        </p:spPr>
        <p:txBody>
          <a:bodyPr anchor="b">
            <a:noAutofit/>
          </a:bodyPr>
          <a:lstStyle>
            <a:lvl1pPr algn="r">
              <a:lnSpc>
                <a:spcPct val="100000"/>
              </a:lnSpc>
              <a:spcAft>
                <a:spcPts val="600"/>
              </a:spcAft>
              <a:defRPr sz="3600" b="1">
                <a:solidFill>
                  <a:schemeClr val="bg1"/>
                </a:solidFill>
              </a:defRPr>
            </a:lvl1pPr>
          </a:lstStyle>
          <a:p>
            <a:r>
              <a:rPr lang="en-US" dirty="0"/>
              <a:t>AGENDA</a:t>
            </a:r>
          </a:p>
        </p:txBody>
      </p:sp>
      <p:pic>
        <p:nvPicPr>
          <p:cNvPr id="5" name="Picture 4" descr="U.S. Department of Veterans Affairs, Veterans Health Administration, Digital Health Office logo">
            <a:extLst>
              <a:ext uri="{FF2B5EF4-FFF2-40B4-BE49-F238E27FC236}">
                <a16:creationId xmlns:a16="http://schemas.microsoft.com/office/drawing/2014/main" id="{9291C1DF-7018-EBE9-5B3D-3AA11907C1F8}"/>
              </a:ext>
            </a:extLst>
          </p:cNvPr>
          <p:cNvPicPr>
            <a:picLocks noChangeAspect="1"/>
          </p:cNvPicPr>
          <p:nvPr userDrawn="1"/>
        </p:nvPicPr>
        <p:blipFill>
          <a:blip r:embed="rId4"/>
          <a:stretch>
            <a:fillRect/>
          </a:stretch>
        </p:blipFill>
        <p:spPr>
          <a:xfrm>
            <a:off x="3075915" y="5836511"/>
            <a:ext cx="2994685" cy="611556"/>
          </a:xfrm>
          <a:prstGeom prst="rect">
            <a:avLst/>
          </a:prstGeom>
        </p:spPr>
      </p:pic>
      <p:sp>
        <p:nvSpPr>
          <p:cNvPr id="11" name="Subtitle 2">
            <a:extLst>
              <a:ext uri="{FF2B5EF4-FFF2-40B4-BE49-F238E27FC236}">
                <a16:creationId xmlns:a16="http://schemas.microsoft.com/office/drawing/2014/main" id="{B719F1AA-7863-E240-3972-12D4ED606D88}"/>
              </a:ext>
            </a:extLst>
          </p:cNvPr>
          <p:cNvSpPr>
            <a:spLocks noGrp="1"/>
          </p:cNvSpPr>
          <p:nvPr>
            <p:ph type="subTitle" idx="1" hasCustomPrompt="1"/>
          </p:nvPr>
        </p:nvSpPr>
        <p:spPr>
          <a:xfrm>
            <a:off x="7110176" y="628650"/>
            <a:ext cx="4575648" cy="5600700"/>
          </a:xfrm>
        </p:spPr>
        <p:txBody>
          <a:bodyPr anchor="ctr">
            <a:noAutofit/>
          </a:bodyPr>
          <a:lstStyle>
            <a:lvl1pPr marL="228600" indent="-228600" algn="l">
              <a:lnSpc>
                <a:spcPct val="100000"/>
              </a:lnSpc>
              <a:spcBef>
                <a:spcPts val="0"/>
              </a:spcBef>
              <a:spcAft>
                <a:spcPts val="600"/>
              </a:spcAft>
              <a:buFont typeface="Arial" panose="020B0604020202020204" pitchFamily="34" charset="0"/>
              <a:buChar char="•"/>
              <a:defRPr sz="1800">
                <a:solidFill>
                  <a:srgbClr val="0083B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for agenda items – Keep 18pt Font</a:t>
            </a:r>
          </a:p>
        </p:txBody>
      </p:sp>
    </p:spTree>
    <p:custDataLst>
      <p:tags r:id="rId1"/>
    </p:custDataLst>
    <p:extLst>
      <p:ext uri="{BB962C8B-B14F-4D97-AF65-F5344CB8AC3E}">
        <p14:creationId xmlns:p14="http://schemas.microsoft.com/office/powerpoint/2010/main" val="1862544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 Emoji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782A31-21C0-36AA-3828-4EC0CF98DE2C}"/>
              </a:ext>
            </a:extLst>
          </p:cNvPr>
          <p:cNvSpPr/>
          <p:nvPr userDrawn="1"/>
        </p:nvSpPr>
        <p:spPr>
          <a:xfrm>
            <a:off x="0" y="0"/>
            <a:ext cx="6604000" cy="6858000"/>
          </a:xfrm>
          <a:prstGeom prst="rect">
            <a:avLst/>
          </a:prstGeom>
          <a:solidFill>
            <a:srgbClr val="003F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outdoor object, honeycomb&#10;&#10;Description automatically generated">
            <a:extLst>
              <a:ext uri="{FF2B5EF4-FFF2-40B4-BE49-F238E27FC236}">
                <a16:creationId xmlns:a16="http://schemas.microsoft.com/office/drawing/2014/main" id="{50FF049B-1B38-5946-6524-CB2B6BD685D4}"/>
              </a:ext>
            </a:extLst>
          </p:cNvPr>
          <p:cNvPicPr>
            <a:picLocks noChangeAspect="1"/>
          </p:cNvPicPr>
          <p:nvPr userDrawn="1"/>
        </p:nvPicPr>
        <p:blipFill rotWithShape="1">
          <a:blip r:embed="rId3"/>
          <a:srcRect l="13854" t="14076" r="35570" b="7143"/>
          <a:stretch/>
        </p:blipFill>
        <p:spPr>
          <a:xfrm>
            <a:off x="0" y="0"/>
            <a:ext cx="6604000" cy="6858000"/>
          </a:xfrm>
          <a:prstGeom prst="rect">
            <a:avLst/>
          </a:prstGeom>
        </p:spPr>
      </p:pic>
      <p:sp>
        <p:nvSpPr>
          <p:cNvPr id="2" name="Title 1">
            <a:extLst>
              <a:ext uri="{FF2B5EF4-FFF2-40B4-BE49-F238E27FC236}">
                <a16:creationId xmlns:a16="http://schemas.microsoft.com/office/drawing/2014/main" id="{98A2B23F-AAB1-40E9-9E9F-657775A2924D}"/>
              </a:ext>
            </a:extLst>
          </p:cNvPr>
          <p:cNvSpPr>
            <a:spLocks noGrp="1"/>
          </p:cNvSpPr>
          <p:nvPr>
            <p:ph type="title" hasCustomPrompt="1"/>
          </p:nvPr>
        </p:nvSpPr>
        <p:spPr>
          <a:xfrm>
            <a:off x="506177" y="1451113"/>
            <a:ext cx="5589823" cy="1852475"/>
          </a:xfrm>
        </p:spPr>
        <p:txBody>
          <a:bodyPr anchor="b">
            <a:noAutofit/>
          </a:bodyPr>
          <a:lstStyle>
            <a:lvl1pPr algn="r">
              <a:lnSpc>
                <a:spcPct val="100000"/>
              </a:lnSpc>
              <a:spcAft>
                <a:spcPts val="600"/>
              </a:spcAft>
              <a:defRPr sz="3600" b="1">
                <a:solidFill>
                  <a:schemeClr val="bg1"/>
                </a:solidFill>
              </a:defRPr>
            </a:lvl1pPr>
          </a:lstStyle>
          <a:p>
            <a:r>
              <a:rPr lang="en-US" dirty="0"/>
              <a:t>AGENDA</a:t>
            </a:r>
          </a:p>
        </p:txBody>
      </p:sp>
      <p:pic>
        <p:nvPicPr>
          <p:cNvPr id="5" name="Picture 4" descr="U.S. Department of Veterans Affairs, Veterans Health Administration, Digital Health Office logo">
            <a:extLst>
              <a:ext uri="{FF2B5EF4-FFF2-40B4-BE49-F238E27FC236}">
                <a16:creationId xmlns:a16="http://schemas.microsoft.com/office/drawing/2014/main" id="{9291C1DF-7018-EBE9-5B3D-3AA11907C1F8}"/>
              </a:ext>
            </a:extLst>
          </p:cNvPr>
          <p:cNvPicPr>
            <a:picLocks noChangeAspect="1"/>
          </p:cNvPicPr>
          <p:nvPr userDrawn="1"/>
        </p:nvPicPr>
        <p:blipFill>
          <a:blip r:embed="rId4"/>
          <a:stretch>
            <a:fillRect/>
          </a:stretch>
        </p:blipFill>
        <p:spPr>
          <a:xfrm>
            <a:off x="3075915" y="5836511"/>
            <a:ext cx="2994685" cy="611556"/>
          </a:xfrm>
          <a:prstGeom prst="rect">
            <a:avLst/>
          </a:prstGeom>
        </p:spPr>
      </p:pic>
      <p:sp>
        <p:nvSpPr>
          <p:cNvPr id="11" name="Subtitle 2">
            <a:extLst>
              <a:ext uri="{FF2B5EF4-FFF2-40B4-BE49-F238E27FC236}">
                <a16:creationId xmlns:a16="http://schemas.microsoft.com/office/drawing/2014/main" id="{B719F1AA-7863-E240-3972-12D4ED606D88}"/>
              </a:ext>
            </a:extLst>
          </p:cNvPr>
          <p:cNvSpPr>
            <a:spLocks noGrp="1"/>
          </p:cNvSpPr>
          <p:nvPr>
            <p:ph type="subTitle" idx="1" hasCustomPrompt="1"/>
          </p:nvPr>
        </p:nvSpPr>
        <p:spPr>
          <a:xfrm>
            <a:off x="7110176" y="628650"/>
            <a:ext cx="4575648" cy="5600700"/>
          </a:xfrm>
        </p:spPr>
        <p:txBody>
          <a:bodyPr anchor="ctr">
            <a:noAutofit/>
          </a:bodyPr>
          <a:lstStyle>
            <a:lvl1pPr marL="228600" indent="-228600" algn="l">
              <a:lnSpc>
                <a:spcPct val="100000"/>
              </a:lnSpc>
              <a:spcBef>
                <a:spcPts val="0"/>
              </a:spcBef>
              <a:spcAft>
                <a:spcPts val="600"/>
              </a:spcAft>
              <a:buFont typeface="Arial" panose="020B0604020202020204" pitchFamily="34" charset="0"/>
              <a:buChar char="•"/>
              <a:defRPr sz="1800">
                <a:solidFill>
                  <a:srgbClr val="0083B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for agenda items – Keep 18pt Font</a:t>
            </a:r>
          </a:p>
        </p:txBody>
      </p:sp>
    </p:spTree>
    <p:custDataLst>
      <p:tags r:id="rId1"/>
    </p:custDataLst>
    <p:extLst>
      <p:ext uri="{BB962C8B-B14F-4D97-AF65-F5344CB8AC3E}">
        <p14:creationId xmlns:p14="http://schemas.microsoft.com/office/powerpoint/2010/main" val="2191330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 Emoji 2">
    <p:spTree>
      <p:nvGrpSpPr>
        <p:cNvPr id="1" name=""/>
        <p:cNvGrpSpPr/>
        <p:nvPr/>
      </p:nvGrpSpPr>
      <p:grpSpPr>
        <a:xfrm>
          <a:off x="0" y="0"/>
          <a:ext cx="0" cy="0"/>
          <a:chOff x="0" y="0"/>
          <a:chExt cx="0" cy="0"/>
        </a:xfrm>
      </p:grpSpPr>
      <p:pic>
        <p:nvPicPr>
          <p:cNvPr id="3" name="Picture 2" descr="A picture containing outdoor object, honeycomb&#10;&#10;Description automatically generated">
            <a:extLst>
              <a:ext uri="{FF2B5EF4-FFF2-40B4-BE49-F238E27FC236}">
                <a16:creationId xmlns:a16="http://schemas.microsoft.com/office/drawing/2014/main" id="{6565542D-3B2C-1887-E2FD-81F29712B996}"/>
              </a:ext>
            </a:extLst>
          </p:cNvPr>
          <p:cNvPicPr>
            <a:picLocks noChangeAspect="1"/>
          </p:cNvPicPr>
          <p:nvPr userDrawn="1"/>
        </p:nvPicPr>
        <p:blipFill rotWithShape="1">
          <a:blip r:embed="rId3"/>
          <a:srcRect l="13854" t="14077" r="35570" b="59434"/>
          <a:stretch/>
        </p:blipFill>
        <p:spPr>
          <a:xfrm>
            <a:off x="0" y="0"/>
            <a:ext cx="6604000" cy="2305878"/>
          </a:xfrm>
          <a:prstGeom prst="rect">
            <a:avLst/>
          </a:prstGeom>
        </p:spPr>
      </p:pic>
      <p:sp>
        <p:nvSpPr>
          <p:cNvPr id="2" name="Title 1">
            <a:extLst>
              <a:ext uri="{FF2B5EF4-FFF2-40B4-BE49-F238E27FC236}">
                <a16:creationId xmlns:a16="http://schemas.microsoft.com/office/drawing/2014/main" id="{98A2B23F-AAB1-40E9-9E9F-657775A2924D}"/>
              </a:ext>
            </a:extLst>
          </p:cNvPr>
          <p:cNvSpPr>
            <a:spLocks noGrp="1"/>
          </p:cNvSpPr>
          <p:nvPr>
            <p:ph type="title" hasCustomPrompt="1"/>
          </p:nvPr>
        </p:nvSpPr>
        <p:spPr>
          <a:xfrm>
            <a:off x="1921566" y="423185"/>
            <a:ext cx="3109073" cy="1186070"/>
          </a:xfrm>
        </p:spPr>
        <p:txBody>
          <a:bodyPr anchor="b">
            <a:noAutofit/>
          </a:bodyPr>
          <a:lstStyle>
            <a:lvl1pPr algn="r">
              <a:lnSpc>
                <a:spcPct val="100000"/>
              </a:lnSpc>
              <a:spcAft>
                <a:spcPts val="600"/>
              </a:spcAft>
              <a:defRPr sz="3600" b="1" baseline="0">
                <a:solidFill>
                  <a:schemeClr val="accent1"/>
                </a:solidFill>
              </a:defRPr>
            </a:lvl1pPr>
          </a:lstStyle>
          <a:p>
            <a:r>
              <a:rPr lang="en-US" dirty="0"/>
              <a:t>AGENDA</a:t>
            </a:r>
          </a:p>
        </p:txBody>
      </p:sp>
      <p:pic>
        <p:nvPicPr>
          <p:cNvPr id="7" name="Picture 6" descr="U.S. Department of Veterans Affairs, Veterans Health Administration, Digital Health Office logo">
            <a:extLst>
              <a:ext uri="{FF2B5EF4-FFF2-40B4-BE49-F238E27FC236}">
                <a16:creationId xmlns:a16="http://schemas.microsoft.com/office/drawing/2014/main" id="{B7FFAFE8-2716-5045-4B6E-3720354983BC}"/>
              </a:ext>
            </a:extLst>
          </p:cNvPr>
          <p:cNvPicPr>
            <a:picLocks noChangeAspect="1"/>
          </p:cNvPicPr>
          <p:nvPr userDrawn="1"/>
        </p:nvPicPr>
        <p:blipFill>
          <a:blip r:embed="rId4"/>
          <a:stretch>
            <a:fillRect/>
          </a:stretch>
        </p:blipFill>
        <p:spPr>
          <a:xfrm>
            <a:off x="9612748" y="298508"/>
            <a:ext cx="2284513" cy="468982"/>
          </a:xfrm>
          <a:prstGeom prst="rect">
            <a:avLst/>
          </a:prstGeom>
        </p:spPr>
      </p:pic>
      <p:sp>
        <p:nvSpPr>
          <p:cNvPr id="9" name="Rectangle 8">
            <a:extLst>
              <a:ext uri="{FF2B5EF4-FFF2-40B4-BE49-F238E27FC236}">
                <a16:creationId xmlns:a16="http://schemas.microsoft.com/office/drawing/2014/main" id="{C583C9F2-BB3D-00C5-EC15-6DBC3B768150}"/>
              </a:ext>
            </a:extLst>
          </p:cNvPr>
          <p:cNvSpPr/>
          <p:nvPr userDrawn="1"/>
        </p:nvSpPr>
        <p:spPr>
          <a:xfrm>
            <a:off x="5741115" y="458279"/>
            <a:ext cx="1049545" cy="6946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89BDFB-DD4D-EDB9-5765-8BC256C08DE7}"/>
              </a:ext>
            </a:extLst>
          </p:cNvPr>
          <p:cNvSpPr/>
          <p:nvPr userDrawn="1"/>
        </p:nvSpPr>
        <p:spPr>
          <a:xfrm rot="3600000">
            <a:off x="5741114" y="911956"/>
            <a:ext cx="1049545" cy="6946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6200EF-FE83-75ED-414B-EA2A78DB9121}"/>
              </a:ext>
            </a:extLst>
          </p:cNvPr>
          <p:cNvSpPr/>
          <p:nvPr userDrawn="1"/>
        </p:nvSpPr>
        <p:spPr>
          <a:xfrm rot="18000000">
            <a:off x="5721607" y="1753602"/>
            <a:ext cx="1049545" cy="6946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23C205B-7341-E46B-AC8E-7DACE6CAE815}"/>
              </a:ext>
            </a:extLst>
          </p:cNvPr>
          <p:cNvSpPr/>
          <p:nvPr userDrawn="1"/>
        </p:nvSpPr>
        <p:spPr>
          <a:xfrm rot="18000000">
            <a:off x="1833202" y="2035078"/>
            <a:ext cx="1049545" cy="6946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D722CE7-00ED-4550-4413-35E7BAA4C2F8}"/>
              </a:ext>
            </a:extLst>
          </p:cNvPr>
          <p:cNvSpPr/>
          <p:nvPr userDrawn="1"/>
        </p:nvSpPr>
        <p:spPr>
          <a:xfrm>
            <a:off x="2357974" y="1756239"/>
            <a:ext cx="2672665" cy="6946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ED32F0D-CE7D-D9C6-3741-7141DF8B5645}"/>
              </a:ext>
            </a:extLst>
          </p:cNvPr>
          <p:cNvSpPr/>
          <p:nvPr userDrawn="1"/>
        </p:nvSpPr>
        <p:spPr>
          <a:xfrm rot="3600000">
            <a:off x="4472557" y="1958549"/>
            <a:ext cx="1049545" cy="6946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04E1904-0DFC-5891-47CD-B5BC1119A101}"/>
              </a:ext>
            </a:extLst>
          </p:cNvPr>
          <p:cNvSpPr/>
          <p:nvPr userDrawn="1"/>
        </p:nvSpPr>
        <p:spPr>
          <a:xfrm>
            <a:off x="3717807" y="1717675"/>
            <a:ext cx="1279523" cy="6647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AC195A2-E959-3932-2EF7-B55F6369CCB7}"/>
              </a:ext>
            </a:extLst>
          </p:cNvPr>
          <p:cNvSpPr/>
          <p:nvPr userDrawn="1"/>
        </p:nvSpPr>
        <p:spPr>
          <a:xfrm>
            <a:off x="3663832" y="1641476"/>
            <a:ext cx="333493" cy="165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1959317-E2AB-63AA-356A-EFBA12B85983}"/>
              </a:ext>
            </a:extLst>
          </p:cNvPr>
          <p:cNvSpPr/>
          <p:nvPr userDrawn="1"/>
        </p:nvSpPr>
        <p:spPr>
          <a:xfrm>
            <a:off x="1546920" y="2217308"/>
            <a:ext cx="333493" cy="165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04662EF-CB42-3FFA-C928-4AD5FCE28DBB}"/>
              </a:ext>
            </a:extLst>
          </p:cNvPr>
          <p:cNvSpPr/>
          <p:nvPr userDrawn="1"/>
        </p:nvSpPr>
        <p:spPr>
          <a:xfrm>
            <a:off x="0" y="2217308"/>
            <a:ext cx="1546919" cy="165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0B358B9-1617-EE54-3F5D-9A3BD7561CD3}"/>
              </a:ext>
            </a:extLst>
          </p:cNvPr>
          <p:cNvSpPr/>
          <p:nvPr userDrawn="1"/>
        </p:nvSpPr>
        <p:spPr>
          <a:xfrm rot="3600000">
            <a:off x="966260" y="1924864"/>
            <a:ext cx="660772" cy="3411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96FECAB-F58E-1B7D-7E20-E29BD3B4C7DB}"/>
              </a:ext>
            </a:extLst>
          </p:cNvPr>
          <p:cNvSpPr/>
          <p:nvPr userDrawn="1"/>
        </p:nvSpPr>
        <p:spPr>
          <a:xfrm rot="18000000">
            <a:off x="429529" y="1844383"/>
            <a:ext cx="660772" cy="3411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14BF391-4C0C-956A-42F5-14FFC2C28A59}"/>
              </a:ext>
            </a:extLst>
          </p:cNvPr>
          <p:cNvSpPr/>
          <p:nvPr userDrawn="1"/>
        </p:nvSpPr>
        <p:spPr>
          <a:xfrm>
            <a:off x="913690" y="1707665"/>
            <a:ext cx="339843" cy="3411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a:extLst>
              <a:ext uri="{FF2B5EF4-FFF2-40B4-BE49-F238E27FC236}">
                <a16:creationId xmlns:a16="http://schemas.microsoft.com/office/drawing/2014/main" id="{B719F1AA-7863-E240-3972-12D4ED606D88}"/>
              </a:ext>
            </a:extLst>
          </p:cNvPr>
          <p:cNvSpPr>
            <a:spLocks noGrp="1"/>
          </p:cNvSpPr>
          <p:nvPr>
            <p:ph type="subTitle" idx="1" hasCustomPrompt="1"/>
          </p:nvPr>
        </p:nvSpPr>
        <p:spPr>
          <a:xfrm>
            <a:off x="506175" y="2032440"/>
            <a:ext cx="11179650" cy="4196910"/>
          </a:xfrm>
        </p:spPr>
        <p:txBody>
          <a:bodyPr anchor="ctr">
            <a:noAutofit/>
          </a:bodyPr>
          <a:lstStyle>
            <a:lvl1pPr marL="0" indent="0" algn="l">
              <a:lnSpc>
                <a:spcPct val="100000"/>
              </a:lnSpc>
              <a:spcBef>
                <a:spcPts val="0"/>
              </a:spcBef>
              <a:spcAft>
                <a:spcPts val="600"/>
              </a:spcAft>
              <a:buFont typeface="Arial" panose="020B0604020202020204" pitchFamily="34" charset="0"/>
              <a:buNone/>
              <a:defRPr sz="1800">
                <a:solidFill>
                  <a:srgbClr val="0083B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for agenda items – Keep 18pt Font</a:t>
            </a:r>
          </a:p>
        </p:txBody>
      </p:sp>
    </p:spTree>
    <p:custDataLst>
      <p:tags r:id="rId1"/>
    </p:custDataLst>
    <p:extLst>
      <p:ext uri="{BB962C8B-B14F-4D97-AF65-F5344CB8AC3E}">
        <p14:creationId xmlns:p14="http://schemas.microsoft.com/office/powerpoint/2010/main" val="2727735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Divid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848661-9707-7A1F-1E29-E498BA0EA6DB}"/>
              </a:ext>
              <a:ext uri="{C183D7F6-B498-43B3-948B-1728B52AA6E4}">
                <adec:decorative xmlns:adec="http://schemas.microsoft.com/office/drawing/2017/decorative" val="1"/>
              </a:ext>
            </a:extLst>
          </p:cNvPr>
          <p:cNvPicPr>
            <a:picLocks noChangeAspect="1"/>
          </p:cNvPicPr>
          <p:nvPr userDrawn="1"/>
        </p:nvPicPr>
        <p:blipFill rotWithShape="1">
          <a:blip r:embed="rId3"/>
          <a:srcRect l="10639" t="3402"/>
          <a:stretch/>
        </p:blipFill>
        <p:spPr>
          <a:xfrm>
            <a:off x="-1" y="-1"/>
            <a:ext cx="10697327" cy="6448067"/>
          </a:xfrm>
          <a:prstGeom prst="rect">
            <a:avLst/>
          </a:prstGeom>
        </p:spPr>
      </p:pic>
      <p:sp>
        <p:nvSpPr>
          <p:cNvPr id="2" name="Title 1">
            <a:extLst>
              <a:ext uri="{FF2B5EF4-FFF2-40B4-BE49-F238E27FC236}">
                <a16:creationId xmlns:a16="http://schemas.microsoft.com/office/drawing/2014/main" id="{98A2B23F-AAB1-40E9-9E9F-657775A2924D}"/>
              </a:ext>
            </a:extLst>
          </p:cNvPr>
          <p:cNvSpPr>
            <a:spLocks noGrp="1"/>
          </p:cNvSpPr>
          <p:nvPr>
            <p:ph type="title"/>
          </p:nvPr>
        </p:nvSpPr>
        <p:spPr>
          <a:xfrm>
            <a:off x="5029199" y="934038"/>
            <a:ext cx="6324600" cy="1163637"/>
          </a:xfrm>
        </p:spPr>
        <p:txBody>
          <a:bodyPr anchor="b">
            <a:noAutofit/>
          </a:bodyPr>
          <a:lstStyle>
            <a:lvl1pPr algn="r">
              <a:lnSpc>
                <a:spcPct val="100000"/>
              </a:lnSpc>
              <a:spcAft>
                <a:spcPts val="600"/>
              </a:spcAft>
              <a:defRPr sz="3600" b="1">
                <a:solidFill>
                  <a:srgbClr val="003F7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BD85BBB-4A13-7D6A-5A51-BE79693701D3}"/>
              </a:ext>
            </a:extLst>
          </p:cNvPr>
          <p:cNvSpPr>
            <a:spLocks noGrp="1"/>
          </p:cNvSpPr>
          <p:nvPr>
            <p:ph idx="1"/>
          </p:nvPr>
        </p:nvSpPr>
        <p:spPr>
          <a:xfrm>
            <a:off x="5029198" y="2202557"/>
            <a:ext cx="6324601" cy="1282195"/>
          </a:xfrm>
        </p:spPr>
        <p:txBody>
          <a:bodyPr>
            <a:noAutofit/>
          </a:bodyPr>
          <a:lstStyle>
            <a:lvl1pPr marL="0" indent="0" algn="r">
              <a:lnSpc>
                <a:spcPct val="100000"/>
              </a:lnSpc>
              <a:spcBef>
                <a:spcPts val="0"/>
              </a:spcBef>
              <a:spcAft>
                <a:spcPts val="600"/>
              </a:spcAft>
              <a:buNone/>
              <a:defRPr sz="2000">
                <a:solidFill>
                  <a:srgbClr val="003F72"/>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dirty="0"/>
              <a:t>Click to edit Master text styles</a:t>
            </a:r>
          </a:p>
        </p:txBody>
      </p:sp>
      <p:pic>
        <p:nvPicPr>
          <p:cNvPr id="5" name="Picture 4" descr="U.S. Department of Veterans Affairs, Veterans Health Administration, Digital Health Office logo">
            <a:extLst>
              <a:ext uri="{FF2B5EF4-FFF2-40B4-BE49-F238E27FC236}">
                <a16:creationId xmlns:a16="http://schemas.microsoft.com/office/drawing/2014/main" id="{FA8B3B44-B263-A022-1BD5-A8A9DD4CD382}"/>
              </a:ext>
            </a:extLst>
          </p:cNvPr>
          <p:cNvPicPr>
            <a:picLocks noChangeAspect="1"/>
          </p:cNvPicPr>
          <p:nvPr userDrawn="1"/>
        </p:nvPicPr>
        <p:blipFill>
          <a:blip r:embed="rId4"/>
          <a:stretch>
            <a:fillRect/>
          </a:stretch>
        </p:blipFill>
        <p:spPr>
          <a:xfrm>
            <a:off x="8359114" y="5863456"/>
            <a:ext cx="3103213" cy="637051"/>
          </a:xfrm>
          <a:prstGeom prst="rect">
            <a:avLst/>
          </a:prstGeom>
        </p:spPr>
      </p:pic>
    </p:spTree>
    <p:custDataLst>
      <p:tags r:id="rId1"/>
    </p:custDataLst>
    <p:extLst>
      <p:ext uri="{BB962C8B-B14F-4D97-AF65-F5344CB8AC3E}">
        <p14:creationId xmlns:p14="http://schemas.microsoft.com/office/powerpoint/2010/main" val="1541242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Divider 1 - Emoj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2B23F-AAB1-40E9-9E9F-657775A2924D}"/>
              </a:ext>
            </a:extLst>
          </p:cNvPr>
          <p:cNvSpPr>
            <a:spLocks noGrp="1"/>
          </p:cNvSpPr>
          <p:nvPr>
            <p:ph type="title"/>
          </p:nvPr>
        </p:nvSpPr>
        <p:spPr>
          <a:xfrm>
            <a:off x="5029199" y="934038"/>
            <a:ext cx="6324600" cy="1163637"/>
          </a:xfrm>
        </p:spPr>
        <p:txBody>
          <a:bodyPr anchor="b">
            <a:noAutofit/>
          </a:bodyPr>
          <a:lstStyle>
            <a:lvl1pPr algn="r">
              <a:lnSpc>
                <a:spcPct val="100000"/>
              </a:lnSpc>
              <a:spcAft>
                <a:spcPts val="600"/>
              </a:spcAft>
              <a:defRPr sz="3600" b="1">
                <a:solidFill>
                  <a:srgbClr val="003F7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BD85BBB-4A13-7D6A-5A51-BE79693701D3}"/>
              </a:ext>
            </a:extLst>
          </p:cNvPr>
          <p:cNvSpPr>
            <a:spLocks noGrp="1"/>
          </p:cNvSpPr>
          <p:nvPr>
            <p:ph idx="1"/>
          </p:nvPr>
        </p:nvSpPr>
        <p:spPr>
          <a:xfrm>
            <a:off x="5029198" y="2202557"/>
            <a:ext cx="6324601" cy="1282195"/>
          </a:xfrm>
        </p:spPr>
        <p:txBody>
          <a:bodyPr>
            <a:noAutofit/>
          </a:bodyPr>
          <a:lstStyle>
            <a:lvl1pPr marL="0" indent="0" algn="r">
              <a:lnSpc>
                <a:spcPct val="100000"/>
              </a:lnSpc>
              <a:spcBef>
                <a:spcPts val="0"/>
              </a:spcBef>
              <a:spcAft>
                <a:spcPts val="600"/>
              </a:spcAft>
              <a:buNone/>
              <a:defRPr sz="2000">
                <a:solidFill>
                  <a:srgbClr val="003F72"/>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dirty="0"/>
              <a:t>Click to edit Master text styles</a:t>
            </a:r>
          </a:p>
        </p:txBody>
      </p:sp>
      <p:pic>
        <p:nvPicPr>
          <p:cNvPr id="5" name="Picture 4" descr="U.S. Department of Veterans Affairs, Veterans Health Administration, Digital Health Office logo">
            <a:extLst>
              <a:ext uri="{FF2B5EF4-FFF2-40B4-BE49-F238E27FC236}">
                <a16:creationId xmlns:a16="http://schemas.microsoft.com/office/drawing/2014/main" id="{FA8B3B44-B263-A022-1BD5-A8A9DD4CD382}"/>
              </a:ext>
            </a:extLst>
          </p:cNvPr>
          <p:cNvPicPr>
            <a:picLocks noChangeAspect="1"/>
          </p:cNvPicPr>
          <p:nvPr userDrawn="1"/>
        </p:nvPicPr>
        <p:blipFill>
          <a:blip r:embed="rId3"/>
          <a:stretch>
            <a:fillRect/>
          </a:stretch>
        </p:blipFill>
        <p:spPr>
          <a:xfrm>
            <a:off x="8359114" y="5863456"/>
            <a:ext cx="3103213" cy="637051"/>
          </a:xfrm>
          <a:prstGeom prst="rect">
            <a:avLst/>
          </a:prstGeom>
        </p:spPr>
      </p:pic>
      <p:pic>
        <p:nvPicPr>
          <p:cNvPr id="4" name="Picture 3" descr="A picture containing outdoor object, honeycomb&#10;&#10;Description automatically generated">
            <a:extLst>
              <a:ext uri="{FF2B5EF4-FFF2-40B4-BE49-F238E27FC236}">
                <a16:creationId xmlns:a16="http://schemas.microsoft.com/office/drawing/2014/main" id="{2E435C08-380B-3169-0E91-C7494114FEE3}"/>
              </a:ext>
            </a:extLst>
          </p:cNvPr>
          <p:cNvPicPr>
            <a:picLocks noChangeAspect="1"/>
          </p:cNvPicPr>
          <p:nvPr userDrawn="1"/>
        </p:nvPicPr>
        <p:blipFill rotWithShape="1">
          <a:blip r:embed="rId4"/>
          <a:srcRect l="13737" t="14120" b="6759"/>
          <a:stretch/>
        </p:blipFill>
        <p:spPr>
          <a:xfrm>
            <a:off x="0" y="0"/>
            <a:ext cx="11215686" cy="6858000"/>
          </a:xfrm>
          <a:prstGeom prst="rect">
            <a:avLst/>
          </a:prstGeom>
        </p:spPr>
      </p:pic>
    </p:spTree>
    <p:custDataLst>
      <p:tags r:id="rId1"/>
    </p:custDataLst>
    <p:extLst>
      <p:ext uri="{BB962C8B-B14F-4D97-AF65-F5344CB8AC3E}">
        <p14:creationId xmlns:p14="http://schemas.microsoft.com/office/powerpoint/2010/main" val="430553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A64DF02-DD32-346C-E2E2-34CBF8110666}"/>
              </a:ext>
            </a:extLst>
          </p:cNvPr>
          <p:cNvSpPr>
            <a:spLocks noGrp="1"/>
          </p:cNvSpPr>
          <p:nvPr>
            <p:ph type="title"/>
          </p:nvPr>
        </p:nvSpPr>
        <p:spPr>
          <a:xfrm>
            <a:off x="5029199" y="934038"/>
            <a:ext cx="6324600" cy="1163637"/>
          </a:xfrm>
        </p:spPr>
        <p:txBody>
          <a:bodyPr anchor="b">
            <a:noAutofit/>
          </a:bodyPr>
          <a:lstStyle>
            <a:lvl1pPr algn="r">
              <a:lnSpc>
                <a:spcPct val="100000"/>
              </a:lnSpc>
              <a:spcAft>
                <a:spcPts val="600"/>
              </a:spcAft>
              <a:defRPr sz="3600" b="1">
                <a:solidFill>
                  <a:srgbClr val="003F72"/>
                </a:solidFill>
              </a:defRPr>
            </a:lvl1pPr>
          </a:lstStyle>
          <a:p>
            <a:r>
              <a:rPr lang="en-US" dirty="0"/>
              <a:t>Click to edit Master title style</a:t>
            </a:r>
          </a:p>
        </p:txBody>
      </p:sp>
      <p:sp>
        <p:nvSpPr>
          <p:cNvPr id="13" name="Content Placeholder 2">
            <a:extLst>
              <a:ext uri="{FF2B5EF4-FFF2-40B4-BE49-F238E27FC236}">
                <a16:creationId xmlns:a16="http://schemas.microsoft.com/office/drawing/2014/main" id="{D573BD70-BBCD-DBCA-538C-B1AE8B074492}"/>
              </a:ext>
            </a:extLst>
          </p:cNvPr>
          <p:cNvSpPr>
            <a:spLocks noGrp="1"/>
          </p:cNvSpPr>
          <p:nvPr>
            <p:ph idx="1"/>
          </p:nvPr>
        </p:nvSpPr>
        <p:spPr>
          <a:xfrm>
            <a:off x="5029198" y="2202557"/>
            <a:ext cx="6324601" cy="1282195"/>
          </a:xfrm>
        </p:spPr>
        <p:txBody>
          <a:bodyPr>
            <a:noAutofit/>
          </a:bodyPr>
          <a:lstStyle>
            <a:lvl1pPr marL="0" indent="0" algn="r">
              <a:lnSpc>
                <a:spcPct val="100000"/>
              </a:lnSpc>
              <a:spcBef>
                <a:spcPts val="0"/>
              </a:spcBef>
              <a:spcAft>
                <a:spcPts val="600"/>
              </a:spcAft>
              <a:buNone/>
              <a:defRPr sz="2000">
                <a:solidFill>
                  <a:srgbClr val="003F72"/>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dirty="0"/>
              <a:t>Click to edit Master text styles</a:t>
            </a:r>
          </a:p>
        </p:txBody>
      </p:sp>
      <p:pic>
        <p:nvPicPr>
          <p:cNvPr id="15" name="Picture 14">
            <a:extLst>
              <a:ext uri="{FF2B5EF4-FFF2-40B4-BE49-F238E27FC236}">
                <a16:creationId xmlns:a16="http://schemas.microsoft.com/office/drawing/2014/main" id="{2F574A08-0E47-EF46-87C1-647DC22007AC}"/>
              </a:ext>
              <a:ext uri="{C183D7F6-B498-43B3-948B-1728B52AA6E4}">
                <adec:decorative xmlns:adec="http://schemas.microsoft.com/office/drawing/2017/decorative" val="1"/>
              </a:ext>
            </a:extLst>
          </p:cNvPr>
          <p:cNvPicPr>
            <a:picLocks noChangeAspect="1"/>
          </p:cNvPicPr>
          <p:nvPr userDrawn="1"/>
        </p:nvPicPr>
        <p:blipFill rotWithShape="1">
          <a:blip r:embed="rId3"/>
          <a:srcRect l="18909" t="3402"/>
          <a:stretch/>
        </p:blipFill>
        <p:spPr>
          <a:xfrm>
            <a:off x="0" y="0"/>
            <a:ext cx="5462192" cy="6448068"/>
          </a:xfrm>
          <a:prstGeom prst="rect">
            <a:avLst/>
          </a:prstGeom>
        </p:spPr>
      </p:pic>
      <p:pic>
        <p:nvPicPr>
          <p:cNvPr id="2" name="Picture 1" descr="U.S. Department of Veterans Affairs, Veterans Health Administration, Digital Health Office logo">
            <a:extLst>
              <a:ext uri="{FF2B5EF4-FFF2-40B4-BE49-F238E27FC236}">
                <a16:creationId xmlns:a16="http://schemas.microsoft.com/office/drawing/2014/main" id="{4BDA9421-B40A-FCCD-A1FE-AD9B80F0B440}"/>
              </a:ext>
            </a:extLst>
          </p:cNvPr>
          <p:cNvPicPr>
            <a:picLocks noChangeAspect="1"/>
          </p:cNvPicPr>
          <p:nvPr userDrawn="1"/>
        </p:nvPicPr>
        <p:blipFill>
          <a:blip r:embed="rId4"/>
          <a:stretch>
            <a:fillRect/>
          </a:stretch>
        </p:blipFill>
        <p:spPr>
          <a:xfrm>
            <a:off x="8359114" y="5863456"/>
            <a:ext cx="3103213" cy="637051"/>
          </a:xfrm>
          <a:prstGeom prst="rect">
            <a:avLst/>
          </a:prstGeom>
        </p:spPr>
      </p:pic>
    </p:spTree>
    <p:custDataLst>
      <p:tags r:id="rId1"/>
    </p:custDataLst>
    <p:extLst>
      <p:ext uri="{BB962C8B-B14F-4D97-AF65-F5344CB8AC3E}">
        <p14:creationId xmlns:p14="http://schemas.microsoft.com/office/powerpoint/2010/main" val="2454045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6AFBC-8BD3-0AEA-B61F-E0FDEF541A0B}"/>
              </a:ext>
            </a:extLst>
          </p:cNvPr>
          <p:cNvSpPr>
            <a:spLocks noGrp="1"/>
          </p:cNvSpPr>
          <p:nvPr>
            <p:ph type="ctrTitle"/>
          </p:nvPr>
        </p:nvSpPr>
        <p:spPr>
          <a:xfrm>
            <a:off x="786016" y="246100"/>
            <a:ext cx="7654787" cy="651094"/>
          </a:xfrm>
        </p:spPr>
        <p:txBody>
          <a:bodyPr anchor="t">
            <a:noAutofit/>
          </a:bodyPr>
          <a:lstStyle>
            <a:lvl1pPr algn="l">
              <a:lnSpc>
                <a:spcPct val="100000"/>
              </a:lnSpc>
              <a:spcAft>
                <a:spcPts val="600"/>
              </a:spcAft>
              <a:defRPr sz="4400" b="1">
                <a:solidFill>
                  <a:srgbClr val="003F72"/>
                </a:solidFill>
              </a:defRPr>
            </a:lvl1pPr>
          </a:lstStyle>
          <a:p>
            <a:r>
              <a:rPr lang="en-US" dirty="0"/>
              <a:t>Click to edit Master title style</a:t>
            </a:r>
          </a:p>
        </p:txBody>
      </p:sp>
      <p:sp>
        <p:nvSpPr>
          <p:cNvPr id="3" name="Subtitle 2">
            <a:extLst>
              <a:ext uri="{FF2B5EF4-FFF2-40B4-BE49-F238E27FC236}">
                <a16:creationId xmlns:a16="http://schemas.microsoft.com/office/drawing/2014/main" id="{B7CF7FC3-83AC-FF3E-0E51-10DCE6A88163}"/>
              </a:ext>
            </a:extLst>
          </p:cNvPr>
          <p:cNvSpPr>
            <a:spLocks noGrp="1"/>
          </p:cNvSpPr>
          <p:nvPr>
            <p:ph type="subTitle" idx="1" hasCustomPrompt="1"/>
          </p:nvPr>
        </p:nvSpPr>
        <p:spPr>
          <a:xfrm>
            <a:off x="786016" y="973394"/>
            <a:ext cx="7652197" cy="588178"/>
          </a:xfrm>
        </p:spPr>
        <p:txBody>
          <a:bodyPr>
            <a:noAutofit/>
          </a:bodyPr>
          <a:lstStyle>
            <a:lvl1pPr marL="0" indent="0" algn="l">
              <a:lnSpc>
                <a:spcPct val="100000"/>
              </a:lnSpc>
              <a:spcBef>
                <a:spcPts val="0"/>
              </a:spcBef>
              <a:spcAft>
                <a:spcPts val="600"/>
              </a:spcAft>
              <a:buNone/>
              <a:defRPr sz="2400">
                <a:solidFill>
                  <a:srgbClr val="0083B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 keep 24 pt font</a:t>
            </a:r>
          </a:p>
        </p:txBody>
      </p:sp>
      <p:pic>
        <p:nvPicPr>
          <p:cNvPr id="11" name="Picture 10">
            <a:extLst>
              <a:ext uri="{FF2B5EF4-FFF2-40B4-BE49-F238E27FC236}">
                <a16:creationId xmlns:a16="http://schemas.microsoft.com/office/drawing/2014/main" id="{D327D9CC-D052-5787-2B5F-541F4D6819AF}"/>
              </a:ext>
              <a:ext uri="{C183D7F6-B498-43B3-948B-1728B52AA6E4}">
                <adec:decorative xmlns:adec="http://schemas.microsoft.com/office/drawing/2017/decorative" val="1"/>
              </a:ext>
            </a:extLst>
          </p:cNvPr>
          <p:cNvPicPr>
            <a:picLocks noChangeAspect="1"/>
          </p:cNvPicPr>
          <p:nvPr userDrawn="1"/>
        </p:nvPicPr>
        <p:blipFill rotWithShape="1">
          <a:blip r:embed="rId3"/>
          <a:srcRect l="28034"/>
          <a:stretch/>
        </p:blipFill>
        <p:spPr>
          <a:xfrm>
            <a:off x="0" y="315714"/>
            <a:ext cx="786016" cy="937966"/>
          </a:xfrm>
          <a:prstGeom prst="rect">
            <a:avLst/>
          </a:prstGeom>
        </p:spPr>
      </p:pic>
      <p:sp>
        <p:nvSpPr>
          <p:cNvPr id="7" name="Slide Number Placeholder 5">
            <a:extLst>
              <a:ext uri="{FF2B5EF4-FFF2-40B4-BE49-F238E27FC236}">
                <a16:creationId xmlns:a16="http://schemas.microsoft.com/office/drawing/2014/main" id="{4CF8F7CF-8D0E-68B8-8D1D-D02F0DE83CD0}"/>
              </a:ext>
            </a:extLst>
          </p:cNvPr>
          <p:cNvSpPr>
            <a:spLocks noGrp="1"/>
          </p:cNvSpPr>
          <p:nvPr>
            <p:ph type="sldNum" sz="quarter" idx="12"/>
          </p:nvPr>
        </p:nvSpPr>
        <p:spPr>
          <a:xfrm>
            <a:off x="11405983" y="6492875"/>
            <a:ext cx="491278" cy="365125"/>
          </a:xfrm>
          <a:prstGeom prst="rect">
            <a:avLst/>
          </a:prstGeom>
        </p:spPr>
        <p:txBody>
          <a:bodyPr/>
          <a:lstStyle>
            <a:lvl1pPr algn="r">
              <a:defRPr sz="1000">
                <a:solidFill>
                  <a:schemeClr val="tx1"/>
                </a:solidFill>
              </a:defRPr>
            </a:lvl1pPr>
          </a:lstStyle>
          <a:p>
            <a:fld id="{57475CDB-D13A-0644-8A3B-498643863F5F}" type="slidenum">
              <a:rPr lang="en-US" smtClean="0"/>
              <a:pPr/>
              <a:t>‹#›</a:t>
            </a:fld>
            <a:endParaRPr lang="en-US" dirty="0"/>
          </a:p>
        </p:txBody>
      </p:sp>
      <p:pic>
        <p:nvPicPr>
          <p:cNvPr id="6" name="Picture 5" descr="U.S. Department of Veterans Affairs, Veterans Health Administration, Digital Health Office logo">
            <a:extLst>
              <a:ext uri="{FF2B5EF4-FFF2-40B4-BE49-F238E27FC236}">
                <a16:creationId xmlns:a16="http://schemas.microsoft.com/office/drawing/2014/main" id="{9AA8DE1A-E23A-BB94-89BE-546791605C70}"/>
              </a:ext>
            </a:extLst>
          </p:cNvPr>
          <p:cNvPicPr>
            <a:picLocks noChangeAspect="1"/>
          </p:cNvPicPr>
          <p:nvPr userDrawn="1"/>
        </p:nvPicPr>
        <p:blipFill>
          <a:blip r:embed="rId4"/>
          <a:stretch>
            <a:fillRect/>
          </a:stretch>
        </p:blipFill>
        <p:spPr>
          <a:xfrm>
            <a:off x="9612748" y="298508"/>
            <a:ext cx="2284513" cy="468982"/>
          </a:xfrm>
          <a:prstGeom prst="rect">
            <a:avLst/>
          </a:prstGeom>
        </p:spPr>
      </p:pic>
      <p:sp>
        <p:nvSpPr>
          <p:cNvPr id="4" name="Text Placeholder 7">
            <a:extLst>
              <a:ext uri="{FF2B5EF4-FFF2-40B4-BE49-F238E27FC236}">
                <a16:creationId xmlns:a16="http://schemas.microsoft.com/office/drawing/2014/main" id="{D9A8B6FC-7F69-A60E-7F65-4099B838CBCD}"/>
              </a:ext>
            </a:extLst>
          </p:cNvPr>
          <p:cNvSpPr>
            <a:spLocks noGrp="1"/>
          </p:cNvSpPr>
          <p:nvPr>
            <p:ph type="body" sz="quarter" idx="15" hasCustomPrompt="1"/>
          </p:nvPr>
        </p:nvSpPr>
        <p:spPr>
          <a:xfrm>
            <a:off x="7969250" y="6505575"/>
            <a:ext cx="3436733" cy="295275"/>
          </a:xfrm>
        </p:spPr>
        <p:txBody>
          <a:bodyPr>
            <a:noAutofit/>
          </a:bodyPr>
          <a:lstStyle>
            <a:lvl1pPr marL="0" indent="0" algn="r">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 for section footer title</a:t>
            </a:r>
          </a:p>
        </p:txBody>
      </p:sp>
    </p:spTree>
    <p:custDataLst>
      <p:tags r:id="rId1"/>
    </p:custDataLst>
    <p:extLst>
      <p:ext uri="{BB962C8B-B14F-4D97-AF65-F5344CB8AC3E}">
        <p14:creationId xmlns:p14="http://schemas.microsoft.com/office/powerpoint/2010/main" val="3649375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6AFBC-8BD3-0AEA-B61F-E0FDEF541A0B}"/>
              </a:ext>
            </a:extLst>
          </p:cNvPr>
          <p:cNvSpPr>
            <a:spLocks noGrp="1"/>
          </p:cNvSpPr>
          <p:nvPr>
            <p:ph type="ctrTitle"/>
          </p:nvPr>
        </p:nvSpPr>
        <p:spPr>
          <a:xfrm>
            <a:off x="786016" y="246100"/>
            <a:ext cx="7654787" cy="651094"/>
          </a:xfrm>
        </p:spPr>
        <p:txBody>
          <a:bodyPr anchor="t">
            <a:noAutofit/>
          </a:bodyPr>
          <a:lstStyle>
            <a:lvl1pPr algn="l">
              <a:lnSpc>
                <a:spcPct val="100000"/>
              </a:lnSpc>
              <a:spcAft>
                <a:spcPts val="600"/>
              </a:spcAft>
              <a:defRPr sz="4400" b="1">
                <a:solidFill>
                  <a:srgbClr val="003F72"/>
                </a:solidFill>
              </a:defRPr>
            </a:lvl1pPr>
          </a:lstStyle>
          <a:p>
            <a:r>
              <a:rPr lang="en-US" dirty="0"/>
              <a:t>Click to edit Master title style</a:t>
            </a:r>
          </a:p>
        </p:txBody>
      </p:sp>
      <p:sp>
        <p:nvSpPr>
          <p:cNvPr id="3" name="Subtitle 2">
            <a:extLst>
              <a:ext uri="{FF2B5EF4-FFF2-40B4-BE49-F238E27FC236}">
                <a16:creationId xmlns:a16="http://schemas.microsoft.com/office/drawing/2014/main" id="{B7CF7FC3-83AC-FF3E-0E51-10DCE6A88163}"/>
              </a:ext>
            </a:extLst>
          </p:cNvPr>
          <p:cNvSpPr>
            <a:spLocks noGrp="1"/>
          </p:cNvSpPr>
          <p:nvPr>
            <p:ph type="subTitle" idx="1" hasCustomPrompt="1"/>
          </p:nvPr>
        </p:nvSpPr>
        <p:spPr>
          <a:xfrm>
            <a:off x="786016" y="973394"/>
            <a:ext cx="7652197" cy="588178"/>
          </a:xfrm>
        </p:spPr>
        <p:txBody>
          <a:bodyPr>
            <a:noAutofit/>
          </a:bodyPr>
          <a:lstStyle>
            <a:lvl1pPr marL="0" indent="0" algn="l">
              <a:lnSpc>
                <a:spcPct val="100000"/>
              </a:lnSpc>
              <a:spcBef>
                <a:spcPts val="0"/>
              </a:spcBef>
              <a:spcAft>
                <a:spcPts val="600"/>
              </a:spcAft>
              <a:buNone/>
              <a:defRPr sz="2400">
                <a:solidFill>
                  <a:srgbClr val="0083B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 keep 24 pt font</a:t>
            </a:r>
          </a:p>
        </p:txBody>
      </p:sp>
      <p:pic>
        <p:nvPicPr>
          <p:cNvPr id="11" name="Picture 10">
            <a:extLst>
              <a:ext uri="{FF2B5EF4-FFF2-40B4-BE49-F238E27FC236}">
                <a16:creationId xmlns:a16="http://schemas.microsoft.com/office/drawing/2014/main" id="{D327D9CC-D052-5787-2B5F-541F4D6819AF}"/>
              </a:ext>
              <a:ext uri="{C183D7F6-B498-43B3-948B-1728B52AA6E4}">
                <adec:decorative xmlns:adec="http://schemas.microsoft.com/office/drawing/2017/decorative" val="1"/>
              </a:ext>
            </a:extLst>
          </p:cNvPr>
          <p:cNvPicPr>
            <a:picLocks noChangeAspect="1"/>
          </p:cNvPicPr>
          <p:nvPr userDrawn="1"/>
        </p:nvPicPr>
        <p:blipFill rotWithShape="1">
          <a:blip r:embed="rId3"/>
          <a:srcRect l="28034"/>
          <a:stretch/>
        </p:blipFill>
        <p:spPr>
          <a:xfrm>
            <a:off x="0" y="315714"/>
            <a:ext cx="786016" cy="937966"/>
          </a:xfrm>
          <a:prstGeom prst="rect">
            <a:avLst/>
          </a:prstGeom>
        </p:spPr>
      </p:pic>
      <p:sp>
        <p:nvSpPr>
          <p:cNvPr id="13" name="Text Placeholder 12">
            <a:extLst>
              <a:ext uri="{FF2B5EF4-FFF2-40B4-BE49-F238E27FC236}">
                <a16:creationId xmlns:a16="http://schemas.microsoft.com/office/drawing/2014/main" id="{353F8C67-ABE0-B521-639C-0E19568F2097}"/>
              </a:ext>
            </a:extLst>
          </p:cNvPr>
          <p:cNvSpPr>
            <a:spLocks noGrp="1"/>
          </p:cNvSpPr>
          <p:nvPr>
            <p:ph type="body" sz="quarter" idx="13"/>
          </p:nvPr>
        </p:nvSpPr>
        <p:spPr>
          <a:xfrm>
            <a:off x="786017" y="1853664"/>
            <a:ext cx="4928984" cy="4030941"/>
          </a:xfrm>
        </p:spPr>
        <p:txBody>
          <a:bodyPr>
            <a:noAutofit/>
          </a:bodyPr>
          <a:lstStyle>
            <a:lvl1pPr marL="0" indent="0">
              <a:lnSpc>
                <a:spcPct val="100000"/>
              </a:lnSpc>
              <a:spcBef>
                <a:spcPts val="0"/>
              </a:spcBef>
              <a:spcAft>
                <a:spcPts val="600"/>
              </a:spcAft>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4" name="Text Placeholder 12">
            <a:extLst>
              <a:ext uri="{FF2B5EF4-FFF2-40B4-BE49-F238E27FC236}">
                <a16:creationId xmlns:a16="http://schemas.microsoft.com/office/drawing/2014/main" id="{A3665CAD-D7F8-823B-170C-6E4B0F0A5E2C}"/>
              </a:ext>
            </a:extLst>
          </p:cNvPr>
          <p:cNvSpPr>
            <a:spLocks noGrp="1"/>
          </p:cNvSpPr>
          <p:nvPr>
            <p:ph type="body" sz="quarter" idx="14"/>
          </p:nvPr>
        </p:nvSpPr>
        <p:spPr>
          <a:xfrm>
            <a:off x="6493921" y="1853664"/>
            <a:ext cx="4912062" cy="4030941"/>
          </a:xfrm>
        </p:spPr>
        <p:txBody>
          <a:bodyPr>
            <a:no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4CF8F7CF-8D0E-68B8-8D1D-D02F0DE83CD0}"/>
              </a:ext>
            </a:extLst>
          </p:cNvPr>
          <p:cNvSpPr>
            <a:spLocks noGrp="1"/>
          </p:cNvSpPr>
          <p:nvPr>
            <p:ph type="sldNum" sz="quarter" idx="12"/>
          </p:nvPr>
        </p:nvSpPr>
        <p:spPr>
          <a:xfrm>
            <a:off x="11405983" y="6492875"/>
            <a:ext cx="491278" cy="365125"/>
          </a:xfrm>
          <a:prstGeom prst="rect">
            <a:avLst/>
          </a:prstGeom>
        </p:spPr>
        <p:txBody>
          <a:bodyPr/>
          <a:lstStyle>
            <a:lvl1pPr algn="r">
              <a:defRPr sz="1000">
                <a:solidFill>
                  <a:schemeClr val="tx1"/>
                </a:solidFill>
              </a:defRPr>
            </a:lvl1pPr>
          </a:lstStyle>
          <a:p>
            <a:fld id="{57475CDB-D13A-0644-8A3B-498643863F5F}" type="slidenum">
              <a:rPr lang="en-US" smtClean="0"/>
              <a:pPr/>
              <a:t>‹#›</a:t>
            </a:fld>
            <a:endParaRPr lang="en-US" dirty="0"/>
          </a:p>
        </p:txBody>
      </p:sp>
      <p:pic>
        <p:nvPicPr>
          <p:cNvPr id="6" name="Picture 5" descr="U.S. Department of Veterans Affairs, Veterans Health Administration, Digital Health Office logo">
            <a:extLst>
              <a:ext uri="{FF2B5EF4-FFF2-40B4-BE49-F238E27FC236}">
                <a16:creationId xmlns:a16="http://schemas.microsoft.com/office/drawing/2014/main" id="{9AA8DE1A-E23A-BB94-89BE-546791605C70}"/>
              </a:ext>
            </a:extLst>
          </p:cNvPr>
          <p:cNvPicPr>
            <a:picLocks noChangeAspect="1"/>
          </p:cNvPicPr>
          <p:nvPr userDrawn="1"/>
        </p:nvPicPr>
        <p:blipFill>
          <a:blip r:embed="rId4"/>
          <a:stretch>
            <a:fillRect/>
          </a:stretch>
        </p:blipFill>
        <p:spPr>
          <a:xfrm>
            <a:off x="9612748" y="298508"/>
            <a:ext cx="2284513" cy="468982"/>
          </a:xfrm>
          <a:prstGeom prst="rect">
            <a:avLst/>
          </a:prstGeom>
        </p:spPr>
      </p:pic>
      <p:sp>
        <p:nvSpPr>
          <p:cNvPr id="4" name="Text Placeholder 7">
            <a:extLst>
              <a:ext uri="{FF2B5EF4-FFF2-40B4-BE49-F238E27FC236}">
                <a16:creationId xmlns:a16="http://schemas.microsoft.com/office/drawing/2014/main" id="{D9A8B6FC-7F69-A60E-7F65-4099B838CBCD}"/>
              </a:ext>
            </a:extLst>
          </p:cNvPr>
          <p:cNvSpPr>
            <a:spLocks noGrp="1"/>
          </p:cNvSpPr>
          <p:nvPr>
            <p:ph type="body" sz="quarter" idx="15" hasCustomPrompt="1"/>
          </p:nvPr>
        </p:nvSpPr>
        <p:spPr>
          <a:xfrm>
            <a:off x="7969250" y="6505575"/>
            <a:ext cx="3436733" cy="295275"/>
          </a:xfrm>
        </p:spPr>
        <p:txBody>
          <a:bodyPr>
            <a:noAutofit/>
          </a:bodyPr>
          <a:lstStyle>
            <a:lvl1pPr marL="0" indent="0" algn="r">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 for section footer title</a:t>
            </a:r>
          </a:p>
        </p:txBody>
      </p:sp>
    </p:spTree>
    <p:custDataLst>
      <p:tags r:id="rId1"/>
    </p:custDataLst>
    <p:extLst>
      <p:ext uri="{BB962C8B-B14F-4D97-AF65-F5344CB8AC3E}">
        <p14:creationId xmlns:p14="http://schemas.microsoft.com/office/powerpoint/2010/main" val="1691477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11E3AC-084B-BBAA-8633-BF67800F4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389F34-043E-2F67-F870-25BE6413D3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2EF4CE-3B6E-C1E4-273D-26F6A4A33E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E6A28DF-D250-3E4D-902B-8BED0D1FB8CC}" type="datetime1">
              <a:rPr lang="en-US" smtClean="0"/>
              <a:t>12/11/2024</a:t>
            </a:fld>
            <a:endParaRPr lang="en-US"/>
          </a:p>
        </p:txBody>
      </p:sp>
      <p:sp>
        <p:nvSpPr>
          <p:cNvPr id="7" name="Slide Number Placeholder 5">
            <a:extLst>
              <a:ext uri="{FF2B5EF4-FFF2-40B4-BE49-F238E27FC236}">
                <a16:creationId xmlns:a16="http://schemas.microsoft.com/office/drawing/2014/main" id="{122B9FE2-ECF9-E37E-F44E-B19F2A357894}"/>
              </a:ext>
            </a:extLst>
          </p:cNvPr>
          <p:cNvSpPr>
            <a:spLocks noGrp="1"/>
          </p:cNvSpPr>
          <p:nvPr>
            <p:ph type="sldNum" sz="quarter" idx="4"/>
          </p:nvPr>
        </p:nvSpPr>
        <p:spPr>
          <a:xfrm>
            <a:off x="4551194" y="6492875"/>
            <a:ext cx="2743200" cy="365125"/>
          </a:xfrm>
          <a:prstGeom prst="rect">
            <a:avLst/>
          </a:prstGeom>
        </p:spPr>
        <p:txBody>
          <a:bodyPr/>
          <a:lstStyle>
            <a:lvl1pPr algn="ctr">
              <a:defRPr sz="1000">
                <a:solidFill>
                  <a:schemeClr val="tx1"/>
                </a:solidFill>
              </a:defRPr>
            </a:lvl1pPr>
          </a:lstStyle>
          <a:p>
            <a:fld id="{57475CDB-D13A-0644-8A3B-498643863F5F}" type="slidenum">
              <a:rPr lang="en-US" smtClean="0"/>
              <a:pPr/>
              <a:t>‹#›</a:t>
            </a:fld>
            <a:endParaRPr lang="en-US" dirty="0"/>
          </a:p>
        </p:txBody>
      </p:sp>
    </p:spTree>
    <p:custDataLst>
      <p:tags r:id="rId19"/>
    </p:custDataLst>
    <p:extLst>
      <p:ext uri="{BB962C8B-B14F-4D97-AF65-F5344CB8AC3E}">
        <p14:creationId xmlns:p14="http://schemas.microsoft.com/office/powerpoint/2010/main" val="1161338701"/>
      </p:ext>
    </p:extLst>
  </p:cSld>
  <p:clrMap bg1="lt1" tx1="dk1" bg2="lt2" tx2="dk2" accent1="accent1" accent2="accent2" accent3="accent3" accent4="accent4" accent5="accent5" accent6="accent6" hlink="hlink" folHlink="folHlink"/>
  <p:sldLayoutIdLst>
    <p:sldLayoutId id="2147483650" r:id="rId1"/>
    <p:sldLayoutId id="2147483664" r:id="rId2"/>
    <p:sldLayoutId id="2147483671" r:id="rId3"/>
    <p:sldLayoutId id="2147483673" r:id="rId4"/>
    <p:sldLayoutId id="2147483662" r:id="rId5"/>
    <p:sldLayoutId id="2147483670" r:id="rId6"/>
    <p:sldLayoutId id="2147483663" r:id="rId7"/>
    <p:sldLayoutId id="2147483672" r:id="rId8"/>
    <p:sldLayoutId id="2147483649" r:id="rId9"/>
    <p:sldLayoutId id="2147483660" r:id="rId10"/>
    <p:sldLayoutId id="2147483661" r:id="rId11"/>
    <p:sldLayoutId id="2147483669" r:id="rId12"/>
    <p:sldLayoutId id="2147483668" r:id="rId13"/>
    <p:sldLayoutId id="2147483665" r:id="rId14"/>
    <p:sldLayoutId id="2147483666" r:id="rId15"/>
    <p:sldLayoutId id="2147483667" r:id="rId16"/>
    <p:sldLayoutId id="2147483674"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va.gov/library" TargetMode="External"/><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hyperlink" Target="mailto:VHALNO@va.gov" TargetMode="External"/><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xml"/><Relationship Id="rId1" Type="http://schemas.openxmlformats.org/officeDocument/2006/relationships/tags" Target="../tags/tag2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30.png"/><Relationship Id="rId7" Type="http://schemas.openxmlformats.org/officeDocument/2006/relationships/customXml" Target="../ink/ink2.xml"/><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200.png"/><Relationship Id="rId5" Type="http://schemas.openxmlformats.org/officeDocument/2006/relationships/customXml" Target="../ink/ink1.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1.xml"/><Relationship Id="rId1" Type="http://schemas.openxmlformats.org/officeDocument/2006/relationships/tags" Target="../tags/tag23.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hyperlink" Target="http://www.va.gov/library"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hyperlink" Target="http://www.va.gov/library" TargetMode="External"/><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hyperlink" Target="http://www.va.gov/librar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A40A6D-A1F7-3163-7CCC-C1A3E37CE589}"/>
              </a:ext>
            </a:extLst>
          </p:cNvPr>
          <p:cNvSpPr>
            <a:spLocks noGrp="1"/>
          </p:cNvSpPr>
          <p:nvPr>
            <p:ph type="title"/>
          </p:nvPr>
        </p:nvSpPr>
        <p:spPr>
          <a:xfrm>
            <a:off x="4025590" y="532595"/>
            <a:ext cx="7328209" cy="1163637"/>
          </a:xfrm>
        </p:spPr>
        <p:txBody>
          <a:bodyPr>
            <a:noAutofit/>
          </a:bodyPr>
          <a:lstStyle/>
          <a:p>
            <a:pPr algn="l"/>
            <a:r>
              <a:rPr lang="en-US" sz="4000" dirty="0"/>
              <a:t>Library Network Office </a:t>
            </a:r>
            <a:br>
              <a:rPr lang="en-US" sz="4000" dirty="0"/>
            </a:br>
            <a:r>
              <a:rPr lang="en-US" sz="4000" dirty="0"/>
              <a:t>Knowledge Nook Training Series</a:t>
            </a:r>
          </a:p>
        </p:txBody>
      </p:sp>
      <p:sp>
        <p:nvSpPr>
          <p:cNvPr id="5" name="Content Placeholder 4">
            <a:extLst>
              <a:ext uri="{FF2B5EF4-FFF2-40B4-BE49-F238E27FC236}">
                <a16:creationId xmlns:a16="http://schemas.microsoft.com/office/drawing/2014/main" id="{83AA62C2-67CB-78A8-59D6-736D80D7C430}"/>
              </a:ext>
            </a:extLst>
          </p:cNvPr>
          <p:cNvSpPr>
            <a:spLocks noGrp="1"/>
          </p:cNvSpPr>
          <p:nvPr>
            <p:ph idx="1"/>
          </p:nvPr>
        </p:nvSpPr>
        <p:spPr>
          <a:xfrm>
            <a:off x="5029198" y="2202557"/>
            <a:ext cx="6324601" cy="3443641"/>
          </a:xfrm>
        </p:spPr>
        <p:txBody>
          <a:bodyPr>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Welcome!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We’ll get started at the top of the hour.</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If you’d like to explore the library resources before we get started, feel free to visit the VHA National Desktop Library at </a:t>
            </a:r>
            <a:r>
              <a:rPr kumimoji="0" lang="en-US" sz="2400" b="0" i="0" u="none" strike="noStrike" kern="1200" cap="none" spc="0" normalizeH="0" baseline="0" noProof="0" dirty="0">
                <a:ln>
                  <a:noFill/>
                </a:ln>
                <a:solidFill>
                  <a:srgbClr val="00B0F0"/>
                </a:solidFill>
                <a:effectLst/>
                <a:uLnTx/>
                <a:uFillTx/>
                <a:latin typeface="Corbel" panose="020B0503020204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www.va.gov/library</a:t>
            </a:r>
            <a:r>
              <a:rPr kumimoji="0" lang="en-US" sz="2400" b="0" i="0" u="none" strike="noStrike" kern="1200" cap="none" spc="0" normalizeH="0" baseline="0" noProof="0" dirty="0">
                <a:ln>
                  <a:noFill/>
                </a:ln>
                <a:solidFill>
                  <a:srgbClr val="00B0F0"/>
                </a:solidFill>
                <a:effectLst/>
                <a:uLnTx/>
                <a:uFillTx/>
                <a:latin typeface="Corbel" panose="020B0503020204020204" pitchFamily="34" charset="0"/>
                <a:ea typeface="+mn-ea"/>
                <a:cs typeface="Arial" panose="020B0604020202020204" pitchFamily="34" charset="0"/>
              </a:rPr>
              <a:t> </a:t>
            </a:r>
          </a:p>
          <a:p>
            <a:endParaRPr lang="en-US" dirty="0"/>
          </a:p>
        </p:txBody>
      </p:sp>
    </p:spTree>
    <p:custDataLst>
      <p:tags r:id="rId1"/>
    </p:custDataLst>
    <p:extLst>
      <p:ext uri="{BB962C8B-B14F-4D97-AF65-F5344CB8AC3E}">
        <p14:creationId xmlns:p14="http://schemas.microsoft.com/office/powerpoint/2010/main" val="4053379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4778B8-2BDA-689C-736A-D773DDCE78AA}"/>
              </a:ext>
            </a:extLst>
          </p:cNvPr>
          <p:cNvSpPr>
            <a:spLocks noGrp="1"/>
          </p:cNvSpPr>
          <p:nvPr>
            <p:ph type="ctrTitle"/>
          </p:nvPr>
        </p:nvSpPr>
        <p:spPr/>
        <p:txBody>
          <a:bodyPr>
            <a:normAutofit fontScale="90000"/>
          </a:bodyPr>
          <a:lstStyle/>
          <a:p>
            <a:r>
              <a:rPr lang="en-US" dirty="0"/>
              <a:t>Find Your Library</a:t>
            </a:r>
          </a:p>
        </p:txBody>
      </p:sp>
      <p:sp>
        <p:nvSpPr>
          <p:cNvPr id="6" name="Slide Number Placeholder 5">
            <a:extLst>
              <a:ext uri="{FF2B5EF4-FFF2-40B4-BE49-F238E27FC236}">
                <a16:creationId xmlns:a16="http://schemas.microsoft.com/office/drawing/2014/main" id="{58A6F30C-3D99-515A-5209-73DA7C36EA63}"/>
              </a:ext>
            </a:extLst>
          </p:cNvPr>
          <p:cNvSpPr>
            <a:spLocks noGrp="1"/>
          </p:cNvSpPr>
          <p:nvPr>
            <p:ph type="sldNum" sz="quarter" idx="12"/>
          </p:nvPr>
        </p:nvSpPr>
        <p:spPr/>
        <p:txBody>
          <a:bodyPr/>
          <a:lstStyle/>
          <a:p>
            <a:fld id="{57475CDB-D13A-0644-8A3B-498643863F5F}" type="slidenum">
              <a:rPr lang="en-US" smtClean="0"/>
              <a:pPr/>
              <a:t>10</a:t>
            </a:fld>
            <a:endParaRPr lang="en-US" dirty="0"/>
          </a:p>
        </p:txBody>
      </p:sp>
      <p:sp>
        <p:nvSpPr>
          <p:cNvPr id="7" name="Text Placeholder 6">
            <a:extLst>
              <a:ext uri="{FF2B5EF4-FFF2-40B4-BE49-F238E27FC236}">
                <a16:creationId xmlns:a16="http://schemas.microsoft.com/office/drawing/2014/main" id="{F238A083-9144-F643-E355-C712EED784C5}"/>
              </a:ext>
            </a:extLst>
          </p:cNvPr>
          <p:cNvSpPr>
            <a:spLocks noGrp="1"/>
          </p:cNvSpPr>
          <p:nvPr>
            <p:ph type="body" sz="quarter" idx="15"/>
          </p:nvPr>
        </p:nvSpPr>
        <p:spPr/>
        <p:txBody>
          <a:bodyPr/>
          <a:lstStyle/>
          <a:p>
            <a:r>
              <a:rPr lang="en-US" dirty="0"/>
              <a:t>Library Network Office</a:t>
            </a:r>
          </a:p>
        </p:txBody>
      </p:sp>
      <p:pic>
        <p:nvPicPr>
          <p:cNvPr id="8" name="Content Placeholder 7">
            <a:extLst>
              <a:ext uri="{FF2B5EF4-FFF2-40B4-BE49-F238E27FC236}">
                <a16:creationId xmlns:a16="http://schemas.microsoft.com/office/drawing/2014/main" id="{16405EDC-2A30-FDA0-5BE8-B35646926C24}"/>
              </a:ext>
            </a:extLst>
          </p:cNvPr>
          <p:cNvPicPr>
            <a:picLocks noChangeAspect="1"/>
          </p:cNvPicPr>
          <p:nvPr/>
        </p:nvPicPr>
        <p:blipFill>
          <a:blip r:embed="rId3"/>
          <a:stretch>
            <a:fillRect/>
          </a:stretch>
        </p:blipFill>
        <p:spPr>
          <a:xfrm>
            <a:off x="786016" y="815971"/>
            <a:ext cx="9818794" cy="5639915"/>
          </a:xfrm>
          <a:prstGeom prst="rect">
            <a:avLst/>
          </a:prstGeom>
        </p:spPr>
      </p:pic>
      <p:sp>
        <p:nvSpPr>
          <p:cNvPr id="9" name="Rectangle 8">
            <a:extLst>
              <a:ext uri="{FF2B5EF4-FFF2-40B4-BE49-F238E27FC236}">
                <a16:creationId xmlns:a16="http://schemas.microsoft.com/office/drawing/2014/main" id="{294FE5F1-D285-DC04-6299-0DFB011A698D}"/>
              </a:ext>
            </a:extLst>
          </p:cNvPr>
          <p:cNvSpPr/>
          <p:nvPr/>
        </p:nvSpPr>
        <p:spPr>
          <a:xfrm>
            <a:off x="869795" y="3992137"/>
            <a:ext cx="1984917" cy="32338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0204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DAB974-EA7D-74CE-C75B-D96D35E92381}"/>
              </a:ext>
            </a:extLst>
          </p:cNvPr>
          <p:cNvSpPr>
            <a:spLocks noGrp="1"/>
          </p:cNvSpPr>
          <p:nvPr>
            <p:ph type="ctrTitle"/>
          </p:nvPr>
        </p:nvSpPr>
        <p:spPr/>
        <p:txBody>
          <a:bodyPr>
            <a:normAutofit fontScale="90000"/>
          </a:bodyPr>
          <a:lstStyle/>
          <a:p>
            <a:r>
              <a:rPr lang="en-US" dirty="0"/>
              <a:t>Training Resources</a:t>
            </a:r>
          </a:p>
        </p:txBody>
      </p:sp>
      <p:sp>
        <p:nvSpPr>
          <p:cNvPr id="6" name="Slide Number Placeholder 5">
            <a:extLst>
              <a:ext uri="{FF2B5EF4-FFF2-40B4-BE49-F238E27FC236}">
                <a16:creationId xmlns:a16="http://schemas.microsoft.com/office/drawing/2014/main" id="{5B33E9D0-D895-0EC1-BD8A-EA40B0039D2C}"/>
              </a:ext>
            </a:extLst>
          </p:cNvPr>
          <p:cNvSpPr>
            <a:spLocks noGrp="1"/>
          </p:cNvSpPr>
          <p:nvPr>
            <p:ph type="sldNum" sz="quarter" idx="12"/>
          </p:nvPr>
        </p:nvSpPr>
        <p:spPr/>
        <p:txBody>
          <a:bodyPr/>
          <a:lstStyle/>
          <a:p>
            <a:fld id="{57475CDB-D13A-0644-8A3B-498643863F5F}" type="slidenum">
              <a:rPr lang="en-US" smtClean="0"/>
              <a:pPr/>
              <a:t>11</a:t>
            </a:fld>
            <a:endParaRPr lang="en-US" dirty="0"/>
          </a:p>
        </p:txBody>
      </p:sp>
      <p:sp>
        <p:nvSpPr>
          <p:cNvPr id="7" name="Text Placeholder 6">
            <a:extLst>
              <a:ext uri="{FF2B5EF4-FFF2-40B4-BE49-F238E27FC236}">
                <a16:creationId xmlns:a16="http://schemas.microsoft.com/office/drawing/2014/main" id="{39D2D99A-9525-3985-F430-8D517921428E}"/>
              </a:ext>
            </a:extLst>
          </p:cNvPr>
          <p:cNvSpPr>
            <a:spLocks noGrp="1"/>
          </p:cNvSpPr>
          <p:nvPr>
            <p:ph type="body" sz="quarter" idx="15"/>
          </p:nvPr>
        </p:nvSpPr>
        <p:spPr/>
        <p:txBody>
          <a:bodyPr/>
          <a:lstStyle/>
          <a:p>
            <a:r>
              <a:rPr lang="en-US" dirty="0"/>
              <a:t>Library Network Office</a:t>
            </a:r>
          </a:p>
        </p:txBody>
      </p:sp>
      <p:pic>
        <p:nvPicPr>
          <p:cNvPr id="8" name="Content Placeholder 5">
            <a:extLst>
              <a:ext uri="{FF2B5EF4-FFF2-40B4-BE49-F238E27FC236}">
                <a16:creationId xmlns:a16="http://schemas.microsoft.com/office/drawing/2014/main" id="{266B98DF-2453-EDDA-DD80-9BAD70A6F07F}"/>
              </a:ext>
            </a:extLst>
          </p:cNvPr>
          <p:cNvPicPr>
            <a:picLocks noChangeAspect="1"/>
          </p:cNvPicPr>
          <p:nvPr/>
        </p:nvPicPr>
        <p:blipFill>
          <a:blip r:embed="rId3"/>
          <a:stretch>
            <a:fillRect/>
          </a:stretch>
        </p:blipFill>
        <p:spPr>
          <a:xfrm>
            <a:off x="786016" y="909894"/>
            <a:ext cx="9807643" cy="5608844"/>
          </a:xfrm>
          <a:prstGeom prst="rect">
            <a:avLst/>
          </a:prstGeom>
        </p:spPr>
      </p:pic>
      <p:sp>
        <p:nvSpPr>
          <p:cNvPr id="10" name="Rectangle 9">
            <a:extLst>
              <a:ext uri="{FF2B5EF4-FFF2-40B4-BE49-F238E27FC236}">
                <a16:creationId xmlns:a16="http://schemas.microsoft.com/office/drawing/2014/main" id="{9687DBDC-D30C-A7C0-9A9A-AAF6F0C083D3}"/>
              </a:ext>
            </a:extLst>
          </p:cNvPr>
          <p:cNvSpPr/>
          <p:nvPr/>
        </p:nvSpPr>
        <p:spPr>
          <a:xfrm>
            <a:off x="786016" y="5854390"/>
            <a:ext cx="2202511" cy="34568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1152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6978AD-A3D4-8C1B-CE76-C0630FE4F753}"/>
              </a:ext>
            </a:extLst>
          </p:cNvPr>
          <p:cNvSpPr>
            <a:spLocks noGrp="1"/>
          </p:cNvSpPr>
          <p:nvPr>
            <p:ph type="ctrTitle"/>
          </p:nvPr>
        </p:nvSpPr>
        <p:spPr/>
        <p:txBody>
          <a:bodyPr>
            <a:normAutofit fontScale="90000"/>
          </a:bodyPr>
          <a:lstStyle/>
          <a:p>
            <a:r>
              <a:rPr lang="en-US" dirty="0"/>
              <a:t>Training Page</a:t>
            </a:r>
          </a:p>
        </p:txBody>
      </p:sp>
      <p:sp>
        <p:nvSpPr>
          <p:cNvPr id="6" name="Slide Number Placeholder 5">
            <a:extLst>
              <a:ext uri="{FF2B5EF4-FFF2-40B4-BE49-F238E27FC236}">
                <a16:creationId xmlns:a16="http://schemas.microsoft.com/office/drawing/2014/main" id="{A7FCCC3E-E77B-0067-A456-8EA05C6045DE}"/>
              </a:ext>
            </a:extLst>
          </p:cNvPr>
          <p:cNvSpPr>
            <a:spLocks noGrp="1"/>
          </p:cNvSpPr>
          <p:nvPr>
            <p:ph type="sldNum" sz="quarter" idx="12"/>
          </p:nvPr>
        </p:nvSpPr>
        <p:spPr/>
        <p:txBody>
          <a:bodyPr/>
          <a:lstStyle/>
          <a:p>
            <a:fld id="{57475CDB-D13A-0644-8A3B-498643863F5F}" type="slidenum">
              <a:rPr lang="en-US" smtClean="0"/>
              <a:pPr/>
              <a:t>12</a:t>
            </a:fld>
            <a:endParaRPr lang="en-US" dirty="0"/>
          </a:p>
        </p:txBody>
      </p:sp>
      <p:sp>
        <p:nvSpPr>
          <p:cNvPr id="7" name="Text Placeholder 6">
            <a:extLst>
              <a:ext uri="{FF2B5EF4-FFF2-40B4-BE49-F238E27FC236}">
                <a16:creationId xmlns:a16="http://schemas.microsoft.com/office/drawing/2014/main" id="{0D8A348D-BAFE-6D04-BC1E-199BFCEA396F}"/>
              </a:ext>
            </a:extLst>
          </p:cNvPr>
          <p:cNvSpPr>
            <a:spLocks noGrp="1"/>
          </p:cNvSpPr>
          <p:nvPr>
            <p:ph type="body" sz="quarter" idx="15"/>
          </p:nvPr>
        </p:nvSpPr>
        <p:spPr/>
        <p:txBody>
          <a:bodyPr/>
          <a:lstStyle/>
          <a:p>
            <a:r>
              <a:rPr lang="en-US" dirty="0"/>
              <a:t>Library Network Office</a:t>
            </a:r>
          </a:p>
        </p:txBody>
      </p:sp>
      <p:pic>
        <p:nvPicPr>
          <p:cNvPr id="3" name="Picture 2">
            <a:extLst>
              <a:ext uri="{FF2B5EF4-FFF2-40B4-BE49-F238E27FC236}">
                <a16:creationId xmlns:a16="http://schemas.microsoft.com/office/drawing/2014/main" id="{B5A5A0B0-9FE5-D677-828D-4F7B64319504}"/>
              </a:ext>
            </a:extLst>
          </p:cNvPr>
          <p:cNvPicPr>
            <a:picLocks noChangeAspect="1"/>
          </p:cNvPicPr>
          <p:nvPr/>
        </p:nvPicPr>
        <p:blipFill>
          <a:blip r:embed="rId3"/>
          <a:stretch>
            <a:fillRect/>
          </a:stretch>
        </p:blipFill>
        <p:spPr>
          <a:xfrm>
            <a:off x="1590675" y="965883"/>
            <a:ext cx="8454662" cy="5272992"/>
          </a:xfrm>
          <a:prstGeom prst="rect">
            <a:avLst/>
          </a:prstGeom>
        </p:spPr>
      </p:pic>
      <p:sp>
        <p:nvSpPr>
          <p:cNvPr id="9" name="Rectangle 8">
            <a:extLst>
              <a:ext uri="{FF2B5EF4-FFF2-40B4-BE49-F238E27FC236}">
                <a16:creationId xmlns:a16="http://schemas.microsoft.com/office/drawing/2014/main" id="{6949EADE-684F-EE2E-5BEF-909C427CB30E}"/>
              </a:ext>
            </a:extLst>
          </p:cNvPr>
          <p:cNvSpPr/>
          <p:nvPr/>
        </p:nvSpPr>
        <p:spPr>
          <a:xfrm>
            <a:off x="1590675" y="4921194"/>
            <a:ext cx="1975485" cy="29088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C7F8F0D-64B4-86B0-67BC-93F06F25BDAA}"/>
              </a:ext>
            </a:extLst>
          </p:cNvPr>
          <p:cNvSpPr/>
          <p:nvPr/>
        </p:nvSpPr>
        <p:spPr>
          <a:xfrm>
            <a:off x="3703797" y="1973128"/>
            <a:ext cx="1271239" cy="27878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1059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AC59BF-7C6A-B1A9-E10A-0EF159AC0782}"/>
              </a:ext>
            </a:extLst>
          </p:cNvPr>
          <p:cNvSpPr>
            <a:spLocks noGrp="1"/>
          </p:cNvSpPr>
          <p:nvPr>
            <p:ph type="ctrTitle"/>
          </p:nvPr>
        </p:nvSpPr>
        <p:spPr/>
        <p:txBody>
          <a:bodyPr>
            <a:normAutofit fontScale="90000"/>
          </a:bodyPr>
          <a:lstStyle/>
          <a:p>
            <a:r>
              <a:rPr lang="en-US" dirty="0"/>
              <a:t>Recorded Webinars</a:t>
            </a:r>
          </a:p>
        </p:txBody>
      </p:sp>
      <p:sp>
        <p:nvSpPr>
          <p:cNvPr id="6" name="Slide Number Placeholder 5">
            <a:extLst>
              <a:ext uri="{FF2B5EF4-FFF2-40B4-BE49-F238E27FC236}">
                <a16:creationId xmlns:a16="http://schemas.microsoft.com/office/drawing/2014/main" id="{0D8FF9F7-F5BC-9A1C-FFCA-E19C88551FC5}"/>
              </a:ext>
            </a:extLst>
          </p:cNvPr>
          <p:cNvSpPr>
            <a:spLocks noGrp="1"/>
          </p:cNvSpPr>
          <p:nvPr>
            <p:ph type="sldNum" sz="quarter" idx="12"/>
          </p:nvPr>
        </p:nvSpPr>
        <p:spPr/>
        <p:txBody>
          <a:bodyPr/>
          <a:lstStyle/>
          <a:p>
            <a:fld id="{57475CDB-D13A-0644-8A3B-498643863F5F}" type="slidenum">
              <a:rPr lang="en-US" smtClean="0"/>
              <a:pPr/>
              <a:t>13</a:t>
            </a:fld>
            <a:endParaRPr lang="en-US" dirty="0"/>
          </a:p>
        </p:txBody>
      </p:sp>
      <p:sp>
        <p:nvSpPr>
          <p:cNvPr id="7" name="Text Placeholder 6">
            <a:extLst>
              <a:ext uri="{FF2B5EF4-FFF2-40B4-BE49-F238E27FC236}">
                <a16:creationId xmlns:a16="http://schemas.microsoft.com/office/drawing/2014/main" id="{959AED5F-4DD6-3538-D27B-4B59F7639F03}"/>
              </a:ext>
            </a:extLst>
          </p:cNvPr>
          <p:cNvSpPr>
            <a:spLocks noGrp="1"/>
          </p:cNvSpPr>
          <p:nvPr>
            <p:ph type="body" sz="quarter" idx="15"/>
          </p:nvPr>
        </p:nvSpPr>
        <p:spPr/>
        <p:txBody>
          <a:bodyPr/>
          <a:lstStyle/>
          <a:p>
            <a:r>
              <a:rPr lang="en-US" dirty="0"/>
              <a:t>Library Network Office</a:t>
            </a:r>
          </a:p>
        </p:txBody>
      </p:sp>
      <p:pic>
        <p:nvPicPr>
          <p:cNvPr id="8" name="Content Placeholder 10">
            <a:extLst>
              <a:ext uri="{FF2B5EF4-FFF2-40B4-BE49-F238E27FC236}">
                <a16:creationId xmlns:a16="http://schemas.microsoft.com/office/drawing/2014/main" id="{283967B4-FBB0-1947-5688-A7FFC2619BBA}"/>
              </a:ext>
            </a:extLst>
          </p:cNvPr>
          <p:cNvPicPr>
            <a:picLocks noChangeAspect="1"/>
          </p:cNvPicPr>
          <p:nvPr/>
        </p:nvPicPr>
        <p:blipFill>
          <a:blip r:embed="rId3"/>
          <a:stretch>
            <a:fillRect/>
          </a:stretch>
        </p:blipFill>
        <p:spPr>
          <a:xfrm>
            <a:off x="786016" y="947191"/>
            <a:ext cx="10194747" cy="5501233"/>
          </a:xfrm>
          <a:prstGeom prst="rect">
            <a:avLst/>
          </a:prstGeom>
        </p:spPr>
      </p:pic>
      <p:sp>
        <p:nvSpPr>
          <p:cNvPr id="9" name="Rectangle 8">
            <a:extLst>
              <a:ext uri="{FF2B5EF4-FFF2-40B4-BE49-F238E27FC236}">
                <a16:creationId xmlns:a16="http://schemas.microsoft.com/office/drawing/2014/main" id="{3FB480E5-260A-857E-EFA2-ECA10C8B2F67}"/>
              </a:ext>
            </a:extLst>
          </p:cNvPr>
          <p:cNvSpPr/>
          <p:nvPr/>
        </p:nvSpPr>
        <p:spPr>
          <a:xfrm>
            <a:off x="4873083" y="2241395"/>
            <a:ext cx="1304693" cy="25647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7956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01743D-9315-44A6-C196-B79090C07C3D}"/>
              </a:ext>
            </a:extLst>
          </p:cNvPr>
          <p:cNvSpPr>
            <a:spLocks noGrp="1"/>
          </p:cNvSpPr>
          <p:nvPr>
            <p:ph type="ctrTitle"/>
          </p:nvPr>
        </p:nvSpPr>
        <p:spPr/>
        <p:txBody>
          <a:bodyPr>
            <a:normAutofit fontScale="90000"/>
          </a:bodyPr>
          <a:lstStyle/>
          <a:p>
            <a:r>
              <a:rPr lang="en-US" dirty="0"/>
              <a:t>Remember to use the chat!</a:t>
            </a:r>
          </a:p>
        </p:txBody>
      </p:sp>
      <p:sp>
        <p:nvSpPr>
          <p:cNvPr id="6" name="Slide Number Placeholder 5">
            <a:extLst>
              <a:ext uri="{FF2B5EF4-FFF2-40B4-BE49-F238E27FC236}">
                <a16:creationId xmlns:a16="http://schemas.microsoft.com/office/drawing/2014/main" id="{B09053C3-2637-D305-B0AE-816589CB7135}"/>
              </a:ext>
            </a:extLst>
          </p:cNvPr>
          <p:cNvSpPr>
            <a:spLocks noGrp="1"/>
          </p:cNvSpPr>
          <p:nvPr>
            <p:ph type="sldNum" sz="quarter" idx="12"/>
          </p:nvPr>
        </p:nvSpPr>
        <p:spPr/>
        <p:txBody>
          <a:bodyPr/>
          <a:lstStyle/>
          <a:p>
            <a:fld id="{57475CDB-D13A-0644-8A3B-498643863F5F}" type="slidenum">
              <a:rPr lang="en-US" smtClean="0"/>
              <a:pPr/>
              <a:t>14</a:t>
            </a:fld>
            <a:endParaRPr lang="en-US" dirty="0"/>
          </a:p>
        </p:txBody>
      </p:sp>
      <p:sp>
        <p:nvSpPr>
          <p:cNvPr id="7" name="Text Placeholder 6">
            <a:extLst>
              <a:ext uri="{FF2B5EF4-FFF2-40B4-BE49-F238E27FC236}">
                <a16:creationId xmlns:a16="http://schemas.microsoft.com/office/drawing/2014/main" id="{72533DD0-F20D-BEA6-DF4A-0F8356FA4B02}"/>
              </a:ext>
            </a:extLst>
          </p:cNvPr>
          <p:cNvSpPr>
            <a:spLocks noGrp="1"/>
          </p:cNvSpPr>
          <p:nvPr>
            <p:ph type="body" sz="quarter" idx="15"/>
          </p:nvPr>
        </p:nvSpPr>
        <p:spPr/>
        <p:txBody>
          <a:bodyPr/>
          <a:lstStyle/>
          <a:p>
            <a:r>
              <a:rPr lang="en-US" dirty="0"/>
              <a:t>Library Network Office</a:t>
            </a:r>
          </a:p>
        </p:txBody>
      </p:sp>
      <p:pic>
        <p:nvPicPr>
          <p:cNvPr id="8" name="Content Placeholder 5">
            <a:extLst>
              <a:ext uri="{FF2B5EF4-FFF2-40B4-BE49-F238E27FC236}">
                <a16:creationId xmlns:a16="http://schemas.microsoft.com/office/drawing/2014/main" id="{495B334D-C903-582E-DD2B-5A9667581F6A}"/>
              </a:ext>
            </a:extLst>
          </p:cNvPr>
          <p:cNvPicPr>
            <a:picLocks noChangeAspect="1"/>
          </p:cNvPicPr>
          <p:nvPr/>
        </p:nvPicPr>
        <p:blipFill>
          <a:blip r:embed="rId3"/>
          <a:stretch>
            <a:fillRect/>
          </a:stretch>
        </p:blipFill>
        <p:spPr>
          <a:xfrm>
            <a:off x="786016" y="1024947"/>
            <a:ext cx="10275994" cy="5445661"/>
          </a:xfrm>
          <a:prstGeom prst="rect">
            <a:avLst/>
          </a:prstGeom>
        </p:spPr>
      </p:pic>
      <p:sp>
        <p:nvSpPr>
          <p:cNvPr id="9" name="Oval 8">
            <a:extLst>
              <a:ext uri="{FF2B5EF4-FFF2-40B4-BE49-F238E27FC236}">
                <a16:creationId xmlns:a16="http://schemas.microsoft.com/office/drawing/2014/main" id="{E09379D2-CB74-88FB-AE7D-5A2038524BE5}"/>
              </a:ext>
            </a:extLst>
          </p:cNvPr>
          <p:cNvSpPr/>
          <p:nvPr/>
        </p:nvSpPr>
        <p:spPr>
          <a:xfrm>
            <a:off x="9991493" y="6032810"/>
            <a:ext cx="947853" cy="41561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9077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56C8B1-6F5C-0E44-8F10-C5832A432900}"/>
              </a:ext>
            </a:extLst>
          </p:cNvPr>
          <p:cNvSpPr>
            <a:spLocks noGrp="1"/>
          </p:cNvSpPr>
          <p:nvPr>
            <p:ph type="body" sz="quarter" idx="13"/>
          </p:nvPr>
        </p:nvSpPr>
        <p:spPr>
          <a:xfrm>
            <a:off x="786017" y="1271239"/>
            <a:ext cx="9818794" cy="4750420"/>
          </a:xfrm>
        </p:spPr>
        <p:txBody>
          <a:bodyPr>
            <a:normAutofit/>
          </a:bodyPr>
          <a:lstStyle/>
          <a:p>
            <a:pPr algn="ctr"/>
            <a:r>
              <a:rPr lang="en-US" sz="5400" dirty="0">
                <a:latin typeface="Corbel" panose="020B0503020204020204" pitchFamily="34" charset="0"/>
              </a:rPr>
              <a:t>Have questions?</a:t>
            </a:r>
          </a:p>
          <a:p>
            <a:pPr algn="ctr"/>
            <a:endParaRPr lang="en-US" sz="5400" dirty="0">
              <a:latin typeface="Corbel" panose="020B0503020204020204" pitchFamily="34" charset="0"/>
            </a:endParaRPr>
          </a:p>
          <a:p>
            <a:pPr algn="ctr"/>
            <a:r>
              <a:rPr lang="en-US" sz="5400" dirty="0">
                <a:latin typeface="Corbel" panose="020B0503020204020204" pitchFamily="34" charset="0"/>
              </a:rPr>
              <a:t>Contact </a:t>
            </a:r>
          </a:p>
          <a:p>
            <a:pPr algn="ctr"/>
            <a:r>
              <a:rPr lang="en-US" sz="5400" dirty="0">
                <a:latin typeface="Corbel" panose="020B0503020204020204" pitchFamily="34" charset="0"/>
              </a:rPr>
              <a:t>the Library Network Office</a:t>
            </a:r>
          </a:p>
          <a:p>
            <a:pPr algn="ctr"/>
            <a:r>
              <a:rPr lang="en-US" sz="5400" dirty="0">
                <a:latin typeface="Corbel" panose="020B0503020204020204" pitchFamily="34" charset="0"/>
                <a:hlinkClick r:id="rId3"/>
              </a:rPr>
              <a:t>VHALNO@va.gov</a:t>
            </a:r>
            <a:r>
              <a:rPr lang="en-US" sz="5400" dirty="0">
                <a:latin typeface="Corbel" panose="020B0503020204020204" pitchFamily="34" charset="0"/>
              </a:rPr>
              <a:t> </a:t>
            </a:r>
          </a:p>
        </p:txBody>
      </p:sp>
      <p:sp>
        <p:nvSpPr>
          <p:cNvPr id="4" name="Title 3">
            <a:extLst>
              <a:ext uri="{FF2B5EF4-FFF2-40B4-BE49-F238E27FC236}">
                <a16:creationId xmlns:a16="http://schemas.microsoft.com/office/drawing/2014/main" id="{8AC40B3E-53B6-10DB-FEAE-31F6C1DB5261}"/>
              </a:ext>
            </a:extLst>
          </p:cNvPr>
          <p:cNvSpPr>
            <a:spLocks noGrp="1"/>
          </p:cNvSpPr>
          <p:nvPr>
            <p:ph type="ctrTitle"/>
          </p:nvPr>
        </p:nvSpPr>
        <p:spPr/>
        <p:txBody>
          <a:bodyPr>
            <a:normAutofit fontScale="90000"/>
          </a:bodyPr>
          <a:lstStyle/>
          <a:p>
            <a:r>
              <a:rPr lang="en-US" dirty="0"/>
              <a:t>Contact Us</a:t>
            </a:r>
          </a:p>
        </p:txBody>
      </p:sp>
      <p:sp>
        <p:nvSpPr>
          <p:cNvPr id="6" name="Slide Number Placeholder 5">
            <a:extLst>
              <a:ext uri="{FF2B5EF4-FFF2-40B4-BE49-F238E27FC236}">
                <a16:creationId xmlns:a16="http://schemas.microsoft.com/office/drawing/2014/main" id="{1CA4E393-51ED-47D1-D47A-FF341D08FCDF}"/>
              </a:ext>
            </a:extLst>
          </p:cNvPr>
          <p:cNvSpPr>
            <a:spLocks noGrp="1"/>
          </p:cNvSpPr>
          <p:nvPr>
            <p:ph type="sldNum" sz="quarter" idx="12"/>
          </p:nvPr>
        </p:nvSpPr>
        <p:spPr/>
        <p:txBody>
          <a:bodyPr/>
          <a:lstStyle/>
          <a:p>
            <a:fld id="{57475CDB-D13A-0644-8A3B-498643863F5F}" type="slidenum">
              <a:rPr lang="en-US" smtClean="0"/>
              <a:pPr/>
              <a:t>15</a:t>
            </a:fld>
            <a:endParaRPr lang="en-US" dirty="0"/>
          </a:p>
        </p:txBody>
      </p:sp>
      <p:sp>
        <p:nvSpPr>
          <p:cNvPr id="7" name="Text Placeholder 6">
            <a:extLst>
              <a:ext uri="{FF2B5EF4-FFF2-40B4-BE49-F238E27FC236}">
                <a16:creationId xmlns:a16="http://schemas.microsoft.com/office/drawing/2014/main" id="{8504D2E3-B55F-5C94-7C4D-C9C6DAB58444}"/>
              </a:ext>
            </a:extLst>
          </p:cNvPr>
          <p:cNvSpPr>
            <a:spLocks noGrp="1"/>
          </p:cNvSpPr>
          <p:nvPr>
            <p:ph type="body" sz="quarter" idx="15"/>
          </p:nvPr>
        </p:nvSpPr>
        <p:spPr/>
        <p:txBody>
          <a:bodyPr/>
          <a:lstStyle/>
          <a:p>
            <a:r>
              <a:rPr lang="en-US" dirty="0"/>
              <a:t>Library Network Office</a:t>
            </a:r>
          </a:p>
        </p:txBody>
      </p:sp>
    </p:spTree>
    <p:extLst>
      <p:ext uri="{BB962C8B-B14F-4D97-AF65-F5344CB8AC3E}">
        <p14:creationId xmlns:p14="http://schemas.microsoft.com/office/powerpoint/2010/main" val="778105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0355-52C4-347E-4E9C-C5EA6927B209}"/>
              </a:ext>
            </a:extLst>
          </p:cNvPr>
          <p:cNvSpPr>
            <a:spLocks noGrp="1"/>
          </p:cNvSpPr>
          <p:nvPr>
            <p:ph type="title"/>
          </p:nvPr>
        </p:nvSpPr>
        <p:spPr/>
        <p:txBody>
          <a:bodyPr>
            <a:normAutofit fontScale="90000"/>
          </a:bodyPr>
          <a:lstStyle/>
          <a:p>
            <a:r>
              <a:rPr lang="en-US" dirty="0"/>
              <a:t>Creating Strong Searches in Library Resources</a:t>
            </a:r>
          </a:p>
        </p:txBody>
      </p:sp>
      <p:sp>
        <p:nvSpPr>
          <p:cNvPr id="3" name="Content Placeholder 2">
            <a:extLst>
              <a:ext uri="{FF2B5EF4-FFF2-40B4-BE49-F238E27FC236}">
                <a16:creationId xmlns:a16="http://schemas.microsoft.com/office/drawing/2014/main" id="{96D04094-ED4D-5733-39AD-DC2BCFF34543}"/>
              </a:ext>
            </a:extLst>
          </p:cNvPr>
          <p:cNvSpPr>
            <a:spLocks noGrp="1"/>
          </p:cNvSpPr>
          <p:nvPr>
            <p:ph idx="1"/>
          </p:nvPr>
        </p:nvSpPr>
        <p:spPr/>
        <p:txBody>
          <a:bodyPr/>
          <a:lstStyle/>
          <a:p>
            <a:r>
              <a:rPr lang="en-US" dirty="0"/>
              <a:t>Sola Whitehead, MLIS, AHIP</a:t>
            </a:r>
          </a:p>
          <a:p>
            <a:r>
              <a:rPr lang="en-US" dirty="0"/>
              <a:t>Technical Services Librarian</a:t>
            </a:r>
          </a:p>
          <a:p>
            <a:r>
              <a:rPr lang="en-US" dirty="0"/>
              <a:t>Library Network Office</a:t>
            </a:r>
          </a:p>
        </p:txBody>
      </p:sp>
    </p:spTree>
    <p:extLst>
      <p:ext uri="{BB962C8B-B14F-4D97-AF65-F5344CB8AC3E}">
        <p14:creationId xmlns:p14="http://schemas.microsoft.com/office/powerpoint/2010/main" val="2466876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25E17-531C-4BD0-E32E-7D3316299C92}"/>
              </a:ext>
            </a:extLst>
          </p:cNvPr>
          <p:cNvSpPr>
            <a:spLocks noGrp="1"/>
          </p:cNvSpPr>
          <p:nvPr>
            <p:ph type="title"/>
          </p:nvPr>
        </p:nvSpPr>
        <p:spPr/>
        <p:txBody>
          <a:bodyPr/>
          <a:lstStyle/>
          <a:p>
            <a:r>
              <a:rPr lang="en-US" dirty="0"/>
              <a:t>AGENDA</a:t>
            </a:r>
          </a:p>
        </p:txBody>
      </p:sp>
      <p:sp>
        <p:nvSpPr>
          <p:cNvPr id="3" name="Subtitle 2">
            <a:extLst>
              <a:ext uri="{FF2B5EF4-FFF2-40B4-BE49-F238E27FC236}">
                <a16:creationId xmlns:a16="http://schemas.microsoft.com/office/drawing/2014/main" id="{1F14E0BC-A368-DD76-6B5F-1A3311814D33}"/>
              </a:ext>
            </a:extLst>
          </p:cNvPr>
          <p:cNvSpPr>
            <a:spLocks noGrp="1"/>
          </p:cNvSpPr>
          <p:nvPr>
            <p:ph type="subTitle" idx="1"/>
          </p:nvPr>
        </p:nvSpPr>
        <p:spPr/>
        <p:txBody>
          <a:bodyPr/>
          <a:lstStyle/>
          <a:p>
            <a:pPr marL="285750" indent="-285750">
              <a:buFont typeface="Arial" panose="020B0604020202020204" pitchFamily="34" charset="0"/>
              <a:buChar char="•"/>
            </a:pPr>
            <a:r>
              <a:rPr lang="en-US" sz="3200" dirty="0"/>
              <a:t>Some Library Resources for High Quality Evidence</a:t>
            </a:r>
          </a:p>
          <a:p>
            <a:pPr marL="285750" indent="-285750">
              <a:buFont typeface="Arial" panose="020B0604020202020204" pitchFamily="34" charset="0"/>
              <a:buChar char="•"/>
            </a:pPr>
            <a:r>
              <a:rPr lang="en-US" sz="3200" dirty="0"/>
              <a:t>Tips for PubMed Searches</a:t>
            </a:r>
          </a:p>
          <a:p>
            <a:pPr marL="285750" indent="-285750">
              <a:buFont typeface="Arial" panose="020B0604020202020204" pitchFamily="34" charset="0"/>
              <a:buChar char="•"/>
            </a:pPr>
            <a:r>
              <a:rPr lang="en-US" sz="3200" dirty="0"/>
              <a:t>Boolean Operators</a:t>
            </a:r>
          </a:p>
          <a:p>
            <a:pPr marL="285750" indent="-285750">
              <a:buFont typeface="Arial" panose="020B0604020202020204" pitchFamily="34" charset="0"/>
              <a:buChar char="•"/>
            </a:pPr>
            <a:r>
              <a:rPr lang="en-US" sz="3200" dirty="0"/>
              <a:t>Tips for CINAHL Searches</a:t>
            </a:r>
          </a:p>
          <a:p>
            <a:pPr marL="285750" indent="-285750">
              <a:buFont typeface="Arial" panose="020B0604020202020204" pitchFamily="34" charset="0"/>
              <a:buChar char="•"/>
            </a:pPr>
            <a:r>
              <a:rPr lang="en-US" sz="3200" dirty="0"/>
              <a:t>Google (Scholar)</a:t>
            </a:r>
          </a:p>
          <a:p>
            <a:pPr marL="285750" indent="-285750">
              <a:buFont typeface="Arial" panose="020B0604020202020204" pitchFamily="34" charset="0"/>
              <a:buChar char="•"/>
            </a:pPr>
            <a:r>
              <a:rPr lang="en-US" sz="3200" dirty="0"/>
              <a:t>AI Tools</a:t>
            </a:r>
          </a:p>
          <a:p>
            <a:pPr marL="285750" indent="-285750">
              <a:buFont typeface="Arial" panose="020B0604020202020204" pitchFamily="34" charset="0"/>
              <a:buChar char="•"/>
            </a:pPr>
            <a:r>
              <a:rPr lang="en-US" sz="3200" dirty="0"/>
              <a:t>Reminders</a:t>
            </a:r>
          </a:p>
        </p:txBody>
      </p:sp>
    </p:spTree>
    <p:extLst>
      <p:ext uri="{BB962C8B-B14F-4D97-AF65-F5344CB8AC3E}">
        <p14:creationId xmlns:p14="http://schemas.microsoft.com/office/powerpoint/2010/main" val="395327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92421EC-18A4-3E6E-0775-D72DC0DD6347}"/>
              </a:ext>
            </a:extLst>
          </p:cNvPr>
          <p:cNvSpPr>
            <a:spLocks noGrp="1"/>
          </p:cNvSpPr>
          <p:nvPr>
            <p:ph type="sldNum" sz="quarter" idx="12"/>
          </p:nvPr>
        </p:nvSpPr>
        <p:spPr/>
        <p:txBody>
          <a:bodyPr/>
          <a:lstStyle/>
          <a:p>
            <a:fld id="{57475CDB-D13A-0644-8A3B-498643863F5F}" type="slidenum">
              <a:rPr lang="en-US" smtClean="0"/>
              <a:pPr/>
              <a:t>18</a:t>
            </a:fld>
            <a:endParaRPr lang="en-US" dirty="0"/>
          </a:p>
        </p:txBody>
      </p:sp>
      <p:sp>
        <p:nvSpPr>
          <p:cNvPr id="6" name="Text Placeholder 5">
            <a:extLst>
              <a:ext uri="{FF2B5EF4-FFF2-40B4-BE49-F238E27FC236}">
                <a16:creationId xmlns:a16="http://schemas.microsoft.com/office/drawing/2014/main" id="{442F0667-B7AE-465F-B884-39DB07C73910}"/>
              </a:ext>
            </a:extLst>
          </p:cNvPr>
          <p:cNvSpPr>
            <a:spLocks noGrp="1"/>
          </p:cNvSpPr>
          <p:nvPr>
            <p:ph type="body" sz="quarter" idx="15"/>
          </p:nvPr>
        </p:nvSpPr>
        <p:spPr/>
        <p:txBody>
          <a:bodyPr/>
          <a:lstStyle/>
          <a:p>
            <a:endParaRPr lang="en-US"/>
          </a:p>
        </p:txBody>
      </p:sp>
      <p:sp>
        <p:nvSpPr>
          <p:cNvPr id="2" name="TextBox 1">
            <a:extLst>
              <a:ext uri="{FF2B5EF4-FFF2-40B4-BE49-F238E27FC236}">
                <a16:creationId xmlns:a16="http://schemas.microsoft.com/office/drawing/2014/main" id="{67540B93-44B4-DCE0-8C36-BCA9D3752BE0}"/>
              </a:ext>
            </a:extLst>
          </p:cNvPr>
          <p:cNvSpPr txBox="1"/>
          <p:nvPr/>
        </p:nvSpPr>
        <p:spPr>
          <a:xfrm>
            <a:off x="2210765" y="1851949"/>
            <a:ext cx="7326774" cy="2123658"/>
          </a:xfrm>
          <a:prstGeom prst="rect">
            <a:avLst/>
          </a:prstGeom>
          <a:noFill/>
        </p:spPr>
        <p:txBody>
          <a:bodyPr wrap="square" rtlCol="0">
            <a:spAutoFit/>
          </a:bodyPr>
          <a:lstStyle/>
          <a:p>
            <a:r>
              <a:rPr lang="en-US" sz="3600" i="1" dirty="0"/>
              <a:t>“If we knew what we were doing, it wouldn’t be called research, would it?”</a:t>
            </a:r>
          </a:p>
          <a:p>
            <a:r>
              <a:rPr lang="en-US" sz="2400" dirty="0"/>
              <a:t>-Albert Einstein</a:t>
            </a:r>
          </a:p>
        </p:txBody>
      </p:sp>
    </p:spTree>
    <p:extLst>
      <p:ext uri="{BB962C8B-B14F-4D97-AF65-F5344CB8AC3E}">
        <p14:creationId xmlns:p14="http://schemas.microsoft.com/office/powerpoint/2010/main" val="180908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090A58-261E-0207-B527-8A3D07373091}"/>
              </a:ext>
            </a:extLst>
          </p:cNvPr>
          <p:cNvSpPr>
            <a:spLocks noGrp="1"/>
          </p:cNvSpPr>
          <p:nvPr>
            <p:ph type="ctrTitle"/>
          </p:nvPr>
        </p:nvSpPr>
        <p:spPr/>
        <p:txBody>
          <a:bodyPr/>
          <a:lstStyle/>
          <a:p>
            <a:r>
              <a:rPr lang="en-US" dirty="0"/>
              <a:t>Creating a Searching Toolbox</a:t>
            </a:r>
          </a:p>
        </p:txBody>
      </p:sp>
      <p:sp>
        <p:nvSpPr>
          <p:cNvPr id="5" name="Slide Number Placeholder 4">
            <a:extLst>
              <a:ext uri="{FF2B5EF4-FFF2-40B4-BE49-F238E27FC236}">
                <a16:creationId xmlns:a16="http://schemas.microsoft.com/office/drawing/2014/main" id="{F810DF32-83EF-33BC-BBA5-B0BF860302DD}"/>
              </a:ext>
            </a:extLst>
          </p:cNvPr>
          <p:cNvSpPr>
            <a:spLocks noGrp="1"/>
          </p:cNvSpPr>
          <p:nvPr>
            <p:ph type="sldNum" sz="quarter" idx="12"/>
          </p:nvPr>
        </p:nvSpPr>
        <p:spPr/>
        <p:txBody>
          <a:bodyPr/>
          <a:lstStyle/>
          <a:p>
            <a:fld id="{57475CDB-D13A-0644-8A3B-498643863F5F}" type="slidenum">
              <a:rPr lang="en-US" smtClean="0"/>
              <a:pPr/>
              <a:t>19</a:t>
            </a:fld>
            <a:endParaRPr lang="en-US" dirty="0"/>
          </a:p>
        </p:txBody>
      </p:sp>
      <p:sp>
        <p:nvSpPr>
          <p:cNvPr id="6" name="Text Placeholder 5">
            <a:extLst>
              <a:ext uri="{FF2B5EF4-FFF2-40B4-BE49-F238E27FC236}">
                <a16:creationId xmlns:a16="http://schemas.microsoft.com/office/drawing/2014/main" id="{66BFDC14-ACBA-8F4A-1BE2-1AC948F4A5F7}"/>
              </a:ext>
            </a:extLst>
          </p:cNvPr>
          <p:cNvSpPr>
            <a:spLocks noGrp="1"/>
          </p:cNvSpPr>
          <p:nvPr>
            <p:ph type="body" sz="quarter" idx="15"/>
          </p:nvPr>
        </p:nvSpPr>
        <p:spPr/>
        <p:txBody>
          <a:bodyPr/>
          <a:lstStyle/>
          <a:p>
            <a:endParaRPr lang="en-US"/>
          </a:p>
        </p:txBody>
      </p:sp>
      <p:sp>
        <p:nvSpPr>
          <p:cNvPr id="9" name="TextBox 8">
            <a:extLst>
              <a:ext uri="{FF2B5EF4-FFF2-40B4-BE49-F238E27FC236}">
                <a16:creationId xmlns:a16="http://schemas.microsoft.com/office/drawing/2014/main" id="{248F5193-91A7-0F44-54B6-6B4A46FEE26A}"/>
              </a:ext>
            </a:extLst>
          </p:cNvPr>
          <p:cNvSpPr txBox="1"/>
          <p:nvPr/>
        </p:nvSpPr>
        <p:spPr>
          <a:xfrm>
            <a:off x="6030281" y="2321004"/>
            <a:ext cx="4212846" cy="2677656"/>
          </a:xfrm>
          <a:prstGeom prst="rect">
            <a:avLst/>
          </a:prstGeom>
          <a:noFill/>
        </p:spPr>
        <p:txBody>
          <a:bodyPr wrap="square" rtlCol="0">
            <a:spAutoFit/>
          </a:bodyPr>
          <a:lstStyle/>
          <a:p>
            <a:r>
              <a:rPr lang="en-US" sz="3600" i="1" dirty="0"/>
              <a:t>“If the only tool you have is a hammer, you tend to see every problem as a nail.”</a:t>
            </a:r>
          </a:p>
          <a:p>
            <a:r>
              <a:rPr lang="en-US" dirty="0"/>
              <a:t>-</a:t>
            </a:r>
            <a:r>
              <a:rPr lang="en-US" sz="2400" dirty="0"/>
              <a:t>Abraham Maslow</a:t>
            </a:r>
          </a:p>
        </p:txBody>
      </p:sp>
      <p:pic>
        <p:nvPicPr>
          <p:cNvPr id="13" name="Content Placeholder 12" descr="Hammer hitting nail">
            <a:extLst>
              <a:ext uri="{FF2B5EF4-FFF2-40B4-BE49-F238E27FC236}">
                <a16:creationId xmlns:a16="http://schemas.microsoft.com/office/drawing/2014/main" id="{AAAF6434-12E2-E5D2-6553-DF93AA1447E5}"/>
              </a:ext>
            </a:extLst>
          </p:cNvPr>
          <p:cNvPicPr>
            <a:picLocks noGrp="1" noChangeAspect="1"/>
          </p:cNvPicPr>
          <p:nvPr>
            <p:ph sz="quarter" idx="14"/>
          </p:nvPr>
        </p:nvPicPr>
        <p:blipFill>
          <a:blip r:embed="rId3"/>
          <a:stretch>
            <a:fillRect/>
          </a:stretch>
        </p:blipFill>
        <p:spPr>
          <a:xfrm>
            <a:off x="2386652" y="1520897"/>
            <a:ext cx="2769714" cy="4167188"/>
          </a:xfrm>
        </p:spPr>
      </p:pic>
    </p:spTree>
    <p:extLst>
      <p:ext uri="{BB962C8B-B14F-4D97-AF65-F5344CB8AC3E}">
        <p14:creationId xmlns:p14="http://schemas.microsoft.com/office/powerpoint/2010/main" val="2968046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F3E98A9-79AE-B28A-C2CB-3BEE2AEB0904}"/>
              </a:ext>
            </a:extLst>
          </p:cNvPr>
          <p:cNvSpPr txBox="1"/>
          <p:nvPr/>
        </p:nvSpPr>
        <p:spPr>
          <a:xfrm>
            <a:off x="828980" y="4546937"/>
            <a:ext cx="10881505" cy="1015663"/>
          </a:xfrm>
          <a:prstGeom prst="rect">
            <a:avLst/>
          </a:prstGeom>
          <a:noFill/>
        </p:spPr>
        <p:txBody>
          <a:bodyPr wrap="none" rtlCol="0">
            <a:spAutoFit/>
          </a:bodyPr>
          <a:lstStyle/>
          <a:p>
            <a:r>
              <a:rPr lang="en-US" sz="6000" b="1" dirty="0">
                <a:solidFill>
                  <a:schemeClr val="bg1"/>
                </a:solidFill>
                <a:latin typeface="Corbel" panose="020B0503020204020204" pitchFamily="34" charset="0"/>
              </a:rPr>
              <a:t>Knowledge Nook Training Series</a:t>
            </a:r>
          </a:p>
        </p:txBody>
      </p:sp>
      <p:sp>
        <p:nvSpPr>
          <p:cNvPr id="10" name="Rectangle 9">
            <a:extLst>
              <a:ext uri="{FF2B5EF4-FFF2-40B4-BE49-F238E27FC236}">
                <a16:creationId xmlns:a16="http://schemas.microsoft.com/office/drawing/2014/main" id="{F0D8C5A2-69BC-F507-09E4-D8AC69E2623A}"/>
              </a:ext>
            </a:extLst>
          </p:cNvPr>
          <p:cNvSpPr/>
          <p:nvPr/>
        </p:nvSpPr>
        <p:spPr>
          <a:xfrm>
            <a:off x="1" y="4181383"/>
            <a:ext cx="506990" cy="19175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76B19A4-3E75-D30E-3613-431907DEB49A}"/>
              </a:ext>
            </a:extLst>
          </p:cNvPr>
          <p:cNvCxnSpPr/>
          <p:nvPr/>
        </p:nvCxnSpPr>
        <p:spPr>
          <a:xfrm>
            <a:off x="594804" y="4181383"/>
            <a:ext cx="0" cy="1917576"/>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C486B951-1434-E3D4-7CC6-AF3DE7DDA337}"/>
              </a:ext>
            </a:extLst>
          </p:cNvPr>
          <p:cNvSpPr/>
          <p:nvPr/>
        </p:nvSpPr>
        <p:spPr>
          <a:xfrm>
            <a:off x="0" y="4181383"/>
            <a:ext cx="506991" cy="20202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3731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Horizontal)">
                                      <p:cBhvr>
                                        <p:cTn id="7" dur="500"/>
                                        <p:tgtEl>
                                          <p:spTgt spid="8"/>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0-#ppt_w/2"/>
                                          </p:val>
                                        </p:tav>
                                        <p:tav tm="100000">
                                          <p:val>
                                            <p:strVal val="#ppt_x"/>
                                          </p:val>
                                        </p:tav>
                                      </p:tavLst>
                                    </p:anim>
                                    <p:anim calcmode="lin" valueType="num">
                                      <p:cBhvr additive="base">
                                        <p:cTn id="12" dur="20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16" presetClass="exit" presetSubtype="26" fill="hold" nodeType="afterEffect">
                                  <p:stCondLst>
                                    <p:cond delay="0"/>
                                  </p:stCondLst>
                                  <p:childTnLst>
                                    <p:animEffect transition="out" filter="barn(inHorizontal)">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589079-785F-B782-9E49-2BCDCB9A89DA}"/>
              </a:ext>
            </a:extLst>
          </p:cNvPr>
          <p:cNvSpPr>
            <a:spLocks noGrp="1"/>
          </p:cNvSpPr>
          <p:nvPr>
            <p:ph sz="quarter" idx="14"/>
          </p:nvPr>
        </p:nvSpPr>
        <p:spPr>
          <a:xfrm>
            <a:off x="786017" y="1440872"/>
            <a:ext cx="10619966" cy="5359978"/>
          </a:xfrm>
        </p:spPr>
        <p:txBody>
          <a:bodyPr/>
          <a:lstStyle/>
          <a:p>
            <a:pPr algn="l"/>
            <a:r>
              <a:rPr lang="en-US" sz="2800" i="0" dirty="0"/>
              <a:t>Consider searching in:</a:t>
            </a:r>
          </a:p>
          <a:p>
            <a:pPr marL="457200" indent="-457200" algn="l">
              <a:buFont typeface="Arial" panose="020B0604020202020204" pitchFamily="34" charset="0"/>
              <a:buChar char="•"/>
            </a:pPr>
            <a:r>
              <a:rPr lang="en-US" sz="2800" b="1" i="0" dirty="0"/>
              <a:t>PubMed</a:t>
            </a:r>
            <a:r>
              <a:rPr lang="en-US" sz="2800" i="0" dirty="0"/>
              <a:t> – Good for medical topic like randomized controlled trials, diagnosis-specific questions, understanding etiology, etc. </a:t>
            </a:r>
          </a:p>
          <a:p>
            <a:pPr marL="457200" indent="-457200" algn="l">
              <a:buFont typeface="Arial" panose="020B0604020202020204" pitchFamily="34" charset="0"/>
              <a:buChar char="•"/>
            </a:pPr>
            <a:r>
              <a:rPr lang="en-US" sz="2800" b="1" i="0" dirty="0"/>
              <a:t>CINAHL</a:t>
            </a:r>
            <a:r>
              <a:rPr lang="en-US" sz="2800" i="0" dirty="0"/>
              <a:t> – Nursing and allied-health topics (significant overlap with PubMed)</a:t>
            </a:r>
          </a:p>
          <a:p>
            <a:pPr marL="457200" indent="-457200" algn="l">
              <a:buFont typeface="Arial" panose="020B0604020202020204" pitchFamily="34" charset="0"/>
              <a:buChar char="•"/>
            </a:pPr>
            <a:r>
              <a:rPr lang="en-US" sz="2800" b="1" i="0" dirty="0"/>
              <a:t>Cochrane Databases </a:t>
            </a:r>
            <a:r>
              <a:rPr lang="en-US" sz="2800" i="0" dirty="0"/>
              <a:t>– High-quality systematic reviews</a:t>
            </a:r>
          </a:p>
          <a:p>
            <a:pPr marL="457200" indent="-457200" algn="l">
              <a:buFont typeface="Arial" panose="020B0604020202020204" pitchFamily="34" charset="0"/>
              <a:buChar char="•"/>
            </a:pPr>
            <a:r>
              <a:rPr lang="en-US" sz="2800" b="1" i="0" dirty="0"/>
              <a:t>Joanna Briggs EBP Database </a:t>
            </a:r>
            <a:r>
              <a:rPr lang="en-US" sz="2800" i="0" dirty="0"/>
              <a:t>– Nursing-focused documents, including evidence summaries, recommended practice, and consumer info sheets</a:t>
            </a:r>
          </a:p>
          <a:p>
            <a:pPr algn="l"/>
            <a:endParaRPr lang="en-US" sz="2800" i="0" dirty="0"/>
          </a:p>
          <a:p>
            <a:pPr algn="l"/>
            <a:r>
              <a:rPr lang="en-US" sz="2800" i="0" dirty="0"/>
              <a:t>**</a:t>
            </a:r>
            <a:r>
              <a:rPr lang="en-US" sz="2800" b="1" i="0" dirty="0"/>
              <a:t>Don’t limit yourself</a:t>
            </a:r>
            <a:r>
              <a:rPr lang="en-US" sz="2800" i="0" dirty="0"/>
              <a:t>. Look at what’s available, and then search in multiple places.</a:t>
            </a:r>
          </a:p>
        </p:txBody>
      </p:sp>
      <p:sp>
        <p:nvSpPr>
          <p:cNvPr id="3" name="Title 2">
            <a:extLst>
              <a:ext uri="{FF2B5EF4-FFF2-40B4-BE49-F238E27FC236}">
                <a16:creationId xmlns:a16="http://schemas.microsoft.com/office/drawing/2014/main" id="{4B2160C1-1FC9-24AF-2189-0CA923378CBE}"/>
              </a:ext>
            </a:extLst>
          </p:cNvPr>
          <p:cNvSpPr>
            <a:spLocks noGrp="1"/>
          </p:cNvSpPr>
          <p:nvPr>
            <p:ph type="ctrTitle"/>
          </p:nvPr>
        </p:nvSpPr>
        <p:spPr>
          <a:xfrm>
            <a:off x="786016" y="246100"/>
            <a:ext cx="10851802" cy="651094"/>
          </a:xfrm>
        </p:spPr>
        <p:txBody>
          <a:bodyPr>
            <a:normAutofit fontScale="90000"/>
          </a:bodyPr>
          <a:lstStyle/>
          <a:p>
            <a:r>
              <a:rPr lang="en-US" dirty="0"/>
              <a:t>National Desktop Library: </a:t>
            </a:r>
            <a:r>
              <a:rPr lang="en-US" sz="3100" dirty="0"/>
              <a:t>www.va.gov/library</a:t>
            </a:r>
          </a:p>
        </p:txBody>
      </p:sp>
      <p:sp>
        <p:nvSpPr>
          <p:cNvPr id="5" name="Slide Number Placeholder 4">
            <a:extLst>
              <a:ext uri="{FF2B5EF4-FFF2-40B4-BE49-F238E27FC236}">
                <a16:creationId xmlns:a16="http://schemas.microsoft.com/office/drawing/2014/main" id="{4C5CB7FC-702A-D307-4B73-16FF40A6E87F}"/>
              </a:ext>
            </a:extLst>
          </p:cNvPr>
          <p:cNvSpPr>
            <a:spLocks noGrp="1"/>
          </p:cNvSpPr>
          <p:nvPr>
            <p:ph type="sldNum" sz="quarter" idx="12"/>
          </p:nvPr>
        </p:nvSpPr>
        <p:spPr/>
        <p:txBody>
          <a:bodyPr/>
          <a:lstStyle/>
          <a:p>
            <a:fld id="{57475CDB-D13A-0644-8A3B-498643863F5F}" type="slidenum">
              <a:rPr lang="en-US" smtClean="0"/>
              <a:pPr/>
              <a:t>20</a:t>
            </a:fld>
            <a:endParaRPr lang="en-US" dirty="0"/>
          </a:p>
        </p:txBody>
      </p:sp>
      <p:sp>
        <p:nvSpPr>
          <p:cNvPr id="6" name="Text Placeholder 5">
            <a:extLst>
              <a:ext uri="{FF2B5EF4-FFF2-40B4-BE49-F238E27FC236}">
                <a16:creationId xmlns:a16="http://schemas.microsoft.com/office/drawing/2014/main" id="{9070A3C8-9BBF-DE65-DA97-8271135886A8}"/>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4101234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D3CB7-14B6-2A12-644D-6E301D6CE0A9}"/>
              </a:ext>
            </a:extLst>
          </p:cNvPr>
          <p:cNvSpPr>
            <a:spLocks noGrp="1"/>
          </p:cNvSpPr>
          <p:nvPr>
            <p:ph type="ctrTitle"/>
          </p:nvPr>
        </p:nvSpPr>
        <p:spPr>
          <a:xfrm>
            <a:off x="786016" y="246100"/>
            <a:ext cx="7654787" cy="651094"/>
          </a:xfrm>
        </p:spPr>
        <p:txBody>
          <a:bodyPr>
            <a:normAutofit fontScale="90000"/>
          </a:bodyPr>
          <a:lstStyle/>
          <a:p>
            <a:r>
              <a:rPr lang="en-US" dirty="0"/>
              <a:t>PubMed Hints &amp; Tips</a:t>
            </a:r>
          </a:p>
        </p:txBody>
      </p:sp>
      <p:sp>
        <p:nvSpPr>
          <p:cNvPr id="16" name="Subtitle 15">
            <a:extLst>
              <a:ext uri="{FF2B5EF4-FFF2-40B4-BE49-F238E27FC236}">
                <a16:creationId xmlns:a16="http://schemas.microsoft.com/office/drawing/2014/main" id="{CA1AE86D-63D0-90E1-AB4A-F0D85904F5BB}"/>
              </a:ext>
            </a:extLst>
          </p:cNvPr>
          <p:cNvSpPr>
            <a:spLocks noGrp="1"/>
          </p:cNvSpPr>
          <p:nvPr>
            <p:ph type="subTitle" idx="1"/>
          </p:nvPr>
        </p:nvSpPr>
        <p:spPr/>
        <p:txBody>
          <a:bodyPr/>
          <a:lstStyle/>
          <a:p>
            <a:r>
              <a:rPr lang="en-US" dirty="0"/>
              <a:t>Use this database for searching on medical topics</a:t>
            </a:r>
          </a:p>
          <a:p>
            <a:endParaRPr lang="en-US" dirty="0"/>
          </a:p>
        </p:txBody>
      </p:sp>
      <p:sp>
        <p:nvSpPr>
          <p:cNvPr id="17" name="Text Placeholder 16">
            <a:extLst>
              <a:ext uri="{FF2B5EF4-FFF2-40B4-BE49-F238E27FC236}">
                <a16:creationId xmlns:a16="http://schemas.microsoft.com/office/drawing/2014/main" id="{52A90B26-7BEF-AE86-C22C-0E92216AF4B2}"/>
              </a:ext>
            </a:extLst>
          </p:cNvPr>
          <p:cNvSpPr>
            <a:spLocks noGrp="1"/>
          </p:cNvSpPr>
          <p:nvPr>
            <p:ph type="body" sz="quarter" idx="13"/>
          </p:nvPr>
        </p:nvSpPr>
        <p:spPr>
          <a:xfrm>
            <a:off x="294738" y="1561572"/>
            <a:ext cx="11509335" cy="5050327"/>
          </a:xfrm>
        </p:spPr>
        <p:txBody>
          <a:bodyPr/>
          <a:lstStyle/>
          <a:p>
            <a:pPr marL="285750" indent="-285750">
              <a:buFont typeface="Arial" panose="020B0604020202020204" pitchFamily="34" charset="0"/>
              <a:buChar char="•"/>
            </a:pPr>
            <a:r>
              <a:rPr lang="en-US" sz="1800" dirty="0"/>
              <a:t>Go to PubMed from either the Desktop Library or your VA Library’s </a:t>
            </a:r>
            <a:r>
              <a:rPr lang="en-US" sz="1800" dirty="0" err="1"/>
              <a:t>LibLynx</a:t>
            </a:r>
            <a:r>
              <a:rPr lang="en-US" sz="1800" dirty="0"/>
              <a:t> portal, so that you’re linked to the ful</a:t>
            </a:r>
            <a:r>
              <a:rPr lang="en-US" dirty="0"/>
              <a:t>l-</a:t>
            </a:r>
            <a:r>
              <a:rPr lang="en-US" sz="1800" dirty="0"/>
              <a:t>text subscriptions for your VA</a:t>
            </a:r>
          </a:p>
          <a:p>
            <a:pPr marL="285750" indent="-285750">
              <a:buFont typeface="Arial" panose="020B0604020202020204" pitchFamily="34" charset="0"/>
              <a:buChar char="•"/>
            </a:pPr>
            <a:r>
              <a:rPr lang="en-US" sz="1800" dirty="0"/>
              <a:t>Use a NCBI account (top right) to save searches, create collections, etc.</a:t>
            </a:r>
          </a:p>
          <a:p>
            <a:pPr marL="285750" indent="-285750">
              <a:buFont typeface="Arial" panose="020B0604020202020204" pitchFamily="34" charset="0"/>
              <a:buChar char="•"/>
            </a:pPr>
            <a:r>
              <a:rPr lang="en-US" sz="1800" b="1" dirty="0"/>
              <a:t>Search for each concept individually</a:t>
            </a:r>
          </a:p>
          <a:p>
            <a:pPr marL="285750" indent="-285750">
              <a:buFont typeface="Arial" panose="020B0604020202020204" pitchFamily="34" charset="0"/>
              <a:buChar char="•"/>
            </a:pPr>
            <a:r>
              <a:rPr lang="en-US" sz="1800" dirty="0"/>
              <a:t>Combine them using the “Advanced” link under the search bar</a:t>
            </a:r>
          </a:p>
        </p:txBody>
      </p:sp>
      <p:sp>
        <p:nvSpPr>
          <p:cNvPr id="6" name="Slide Number Placeholder 5">
            <a:extLst>
              <a:ext uri="{FF2B5EF4-FFF2-40B4-BE49-F238E27FC236}">
                <a16:creationId xmlns:a16="http://schemas.microsoft.com/office/drawing/2014/main" id="{E5B665B1-7CB9-4833-EAA8-F22CBC40A33D}"/>
              </a:ext>
            </a:extLst>
          </p:cNvPr>
          <p:cNvSpPr>
            <a:spLocks noGrp="1"/>
          </p:cNvSpPr>
          <p:nvPr>
            <p:ph type="sldNum" sz="quarter" idx="12"/>
          </p:nvPr>
        </p:nvSpPr>
        <p:spPr>
          <a:xfrm>
            <a:off x="11405983" y="6492875"/>
            <a:ext cx="491278" cy="365125"/>
          </a:xfrm>
        </p:spPr>
        <p:txBody>
          <a:bodyPr/>
          <a:lstStyle/>
          <a:p>
            <a:fld id="{57475CDB-D13A-0644-8A3B-498643863F5F}" type="slidenum">
              <a:rPr lang="en-US" smtClean="0"/>
              <a:pPr/>
              <a:t>21</a:t>
            </a:fld>
            <a:endParaRPr lang="en-US" dirty="0"/>
          </a:p>
        </p:txBody>
      </p:sp>
      <p:pic>
        <p:nvPicPr>
          <p:cNvPr id="4" name="Picture 3">
            <a:extLst>
              <a:ext uri="{FF2B5EF4-FFF2-40B4-BE49-F238E27FC236}">
                <a16:creationId xmlns:a16="http://schemas.microsoft.com/office/drawing/2014/main" id="{BF09E58A-181C-E316-B9AC-7820CA4BCEF3}"/>
              </a:ext>
            </a:extLst>
          </p:cNvPr>
          <p:cNvPicPr>
            <a:picLocks noChangeAspect="1"/>
          </p:cNvPicPr>
          <p:nvPr/>
        </p:nvPicPr>
        <p:blipFill>
          <a:blip r:embed="rId4"/>
          <a:stretch>
            <a:fillRect/>
          </a:stretch>
        </p:blipFill>
        <p:spPr>
          <a:xfrm>
            <a:off x="2082771" y="3504837"/>
            <a:ext cx="8119646" cy="3288874"/>
          </a:xfrm>
          <a:prstGeom prst="rect">
            <a:avLst/>
          </a:prstGeom>
        </p:spPr>
      </p:pic>
      <p:sp>
        <p:nvSpPr>
          <p:cNvPr id="5" name="Oval 4">
            <a:extLst>
              <a:ext uri="{FF2B5EF4-FFF2-40B4-BE49-F238E27FC236}">
                <a16:creationId xmlns:a16="http://schemas.microsoft.com/office/drawing/2014/main" id="{27525248-6BA9-D90E-D0B4-32883A86FB6B}"/>
              </a:ext>
            </a:extLst>
          </p:cNvPr>
          <p:cNvSpPr/>
          <p:nvPr/>
        </p:nvSpPr>
        <p:spPr>
          <a:xfrm>
            <a:off x="8742247" y="3596894"/>
            <a:ext cx="1366982" cy="56341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A235113-D62E-6213-CC52-2496D0687D48}"/>
              </a:ext>
            </a:extLst>
          </p:cNvPr>
          <p:cNvSpPr/>
          <p:nvPr/>
        </p:nvSpPr>
        <p:spPr>
          <a:xfrm>
            <a:off x="2152074" y="5735782"/>
            <a:ext cx="868218" cy="26785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7899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811C3-9D0B-6DF1-9797-C4BC2E98382A}"/>
              </a:ext>
            </a:extLst>
          </p:cNvPr>
          <p:cNvSpPr>
            <a:spLocks noGrp="1"/>
          </p:cNvSpPr>
          <p:nvPr>
            <p:ph type="ctrTitle"/>
          </p:nvPr>
        </p:nvSpPr>
        <p:spPr/>
        <p:txBody>
          <a:bodyPr/>
          <a:lstStyle/>
          <a:p>
            <a:r>
              <a:rPr lang="en-US" dirty="0"/>
              <a:t>More PubMed Hints</a:t>
            </a:r>
          </a:p>
        </p:txBody>
      </p:sp>
      <p:sp>
        <p:nvSpPr>
          <p:cNvPr id="6" name="Slide Number Placeholder 5">
            <a:extLst>
              <a:ext uri="{FF2B5EF4-FFF2-40B4-BE49-F238E27FC236}">
                <a16:creationId xmlns:a16="http://schemas.microsoft.com/office/drawing/2014/main" id="{D77AED12-AF6B-03E5-AB32-F8099168B3BD}"/>
              </a:ext>
            </a:extLst>
          </p:cNvPr>
          <p:cNvSpPr>
            <a:spLocks noGrp="1"/>
          </p:cNvSpPr>
          <p:nvPr>
            <p:ph type="sldNum" sz="quarter" idx="12"/>
          </p:nvPr>
        </p:nvSpPr>
        <p:spPr/>
        <p:txBody>
          <a:bodyPr/>
          <a:lstStyle/>
          <a:p>
            <a:fld id="{57475CDB-D13A-0644-8A3B-498643863F5F}" type="slidenum">
              <a:rPr lang="en-US" smtClean="0"/>
              <a:pPr/>
              <a:t>22</a:t>
            </a:fld>
            <a:endParaRPr lang="en-US" dirty="0"/>
          </a:p>
        </p:txBody>
      </p:sp>
      <p:pic>
        <p:nvPicPr>
          <p:cNvPr id="9" name="Picture 8">
            <a:extLst>
              <a:ext uri="{FF2B5EF4-FFF2-40B4-BE49-F238E27FC236}">
                <a16:creationId xmlns:a16="http://schemas.microsoft.com/office/drawing/2014/main" id="{A177BE49-46F2-DA58-21CC-CC6B837E994D}"/>
              </a:ext>
            </a:extLst>
          </p:cNvPr>
          <p:cNvPicPr>
            <a:picLocks noChangeAspect="1"/>
          </p:cNvPicPr>
          <p:nvPr/>
        </p:nvPicPr>
        <p:blipFill>
          <a:blip r:embed="rId3"/>
          <a:stretch>
            <a:fillRect/>
          </a:stretch>
        </p:blipFill>
        <p:spPr>
          <a:xfrm>
            <a:off x="1212695" y="5063486"/>
            <a:ext cx="7429500" cy="647700"/>
          </a:xfrm>
          <a:prstGeom prst="rect">
            <a:avLst/>
          </a:prstGeom>
        </p:spPr>
      </p:pic>
      <p:sp>
        <p:nvSpPr>
          <p:cNvPr id="11" name="TextBox 10">
            <a:extLst>
              <a:ext uri="{FF2B5EF4-FFF2-40B4-BE49-F238E27FC236}">
                <a16:creationId xmlns:a16="http://schemas.microsoft.com/office/drawing/2014/main" id="{E4890743-285B-A4DD-50EB-785A049CC4C2}"/>
              </a:ext>
            </a:extLst>
          </p:cNvPr>
          <p:cNvSpPr txBox="1"/>
          <p:nvPr/>
        </p:nvSpPr>
        <p:spPr>
          <a:xfrm>
            <a:off x="676101" y="4191823"/>
            <a:ext cx="8809644" cy="646331"/>
          </a:xfrm>
          <a:prstGeom prst="rect">
            <a:avLst/>
          </a:prstGeom>
          <a:noFill/>
        </p:spPr>
        <p:txBody>
          <a:bodyPr wrap="square" rtlCol="0">
            <a:spAutoFit/>
          </a:bodyPr>
          <a:lstStyle/>
          <a:p>
            <a:pPr marL="285750" indent="-285750">
              <a:buFont typeface="Arial" panose="020B0604020202020204" pitchFamily="34" charset="0"/>
              <a:buChar char="•"/>
            </a:pPr>
            <a:r>
              <a:rPr lang="en-US" sz="1800" dirty="0"/>
              <a:t>Use the buttons near the top of your results screen! The “Display Options” button allows you to switch to “abstract” view so that you can see everything at a glance.</a:t>
            </a:r>
            <a:endParaRPr lang="en-US" dirty="0"/>
          </a:p>
        </p:txBody>
      </p:sp>
      <p:sp>
        <p:nvSpPr>
          <p:cNvPr id="12" name="TextBox 11">
            <a:extLst>
              <a:ext uri="{FF2B5EF4-FFF2-40B4-BE49-F238E27FC236}">
                <a16:creationId xmlns:a16="http://schemas.microsoft.com/office/drawing/2014/main" id="{3C1C0492-5566-8910-2489-034350D79726}"/>
              </a:ext>
            </a:extLst>
          </p:cNvPr>
          <p:cNvSpPr txBox="1"/>
          <p:nvPr/>
        </p:nvSpPr>
        <p:spPr>
          <a:xfrm>
            <a:off x="676101" y="5840725"/>
            <a:ext cx="8596975" cy="646331"/>
          </a:xfrm>
          <a:prstGeom prst="rect">
            <a:avLst/>
          </a:prstGeom>
          <a:noFill/>
        </p:spPr>
        <p:txBody>
          <a:bodyPr wrap="square" rtlCol="0">
            <a:spAutoFit/>
          </a:bodyPr>
          <a:lstStyle/>
          <a:p>
            <a:pPr marL="285750" indent="-285750">
              <a:buFont typeface="Arial" panose="020B0604020202020204" pitchFamily="34" charset="0"/>
              <a:buChar char="•"/>
            </a:pPr>
            <a:r>
              <a:rPr lang="en-US" sz="1800" dirty="0"/>
              <a:t>Use the slider on the left-hand side of the results page to view the year distribution, and to limit the years of your results.</a:t>
            </a:r>
            <a:endParaRPr lang="en-US" dirty="0"/>
          </a:p>
        </p:txBody>
      </p:sp>
      <p:pic>
        <p:nvPicPr>
          <p:cNvPr id="14" name="Picture 13">
            <a:extLst>
              <a:ext uri="{FF2B5EF4-FFF2-40B4-BE49-F238E27FC236}">
                <a16:creationId xmlns:a16="http://schemas.microsoft.com/office/drawing/2014/main" id="{C4675968-02D6-1008-6450-B52096D4134A}"/>
              </a:ext>
            </a:extLst>
          </p:cNvPr>
          <p:cNvPicPr>
            <a:picLocks noChangeAspect="1"/>
          </p:cNvPicPr>
          <p:nvPr/>
        </p:nvPicPr>
        <p:blipFill>
          <a:blip r:embed="rId4"/>
          <a:stretch>
            <a:fillRect/>
          </a:stretch>
        </p:blipFill>
        <p:spPr>
          <a:xfrm>
            <a:off x="9273076" y="4406261"/>
            <a:ext cx="2809875" cy="1962150"/>
          </a:xfrm>
          <a:prstGeom prst="rect">
            <a:avLst/>
          </a:prstGeom>
        </p:spPr>
      </p:pic>
      <p:pic>
        <p:nvPicPr>
          <p:cNvPr id="18" name="Picture 17">
            <a:extLst>
              <a:ext uri="{FF2B5EF4-FFF2-40B4-BE49-F238E27FC236}">
                <a16:creationId xmlns:a16="http://schemas.microsoft.com/office/drawing/2014/main" id="{C7A208F0-5052-186A-04FC-7E6B77079169}"/>
              </a:ext>
            </a:extLst>
          </p:cNvPr>
          <p:cNvPicPr>
            <a:picLocks noChangeAspect="1"/>
          </p:cNvPicPr>
          <p:nvPr/>
        </p:nvPicPr>
        <p:blipFill>
          <a:blip r:embed="rId5"/>
          <a:stretch>
            <a:fillRect/>
          </a:stretch>
        </p:blipFill>
        <p:spPr>
          <a:xfrm>
            <a:off x="1133027" y="1836745"/>
            <a:ext cx="7895792" cy="1983375"/>
          </a:xfrm>
          <a:prstGeom prst="rect">
            <a:avLst/>
          </a:prstGeom>
        </p:spPr>
      </p:pic>
      <p:sp>
        <p:nvSpPr>
          <p:cNvPr id="19" name="TextBox 18">
            <a:extLst>
              <a:ext uri="{FF2B5EF4-FFF2-40B4-BE49-F238E27FC236}">
                <a16:creationId xmlns:a16="http://schemas.microsoft.com/office/drawing/2014/main" id="{C75487F0-07D3-A42E-F581-6A886499B488}"/>
              </a:ext>
            </a:extLst>
          </p:cNvPr>
          <p:cNvSpPr txBox="1"/>
          <p:nvPr/>
        </p:nvSpPr>
        <p:spPr>
          <a:xfrm>
            <a:off x="584623" y="1207246"/>
            <a:ext cx="9917123" cy="646331"/>
          </a:xfrm>
          <a:prstGeom prst="rect">
            <a:avLst/>
          </a:prstGeom>
          <a:noFill/>
        </p:spPr>
        <p:txBody>
          <a:bodyPr wrap="square" rtlCol="0">
            <a:spAutoFit/>
          </a:bodyPr>
          <a:lstStyle/>
          <a:p>
            <a:pPr marL="285750" indent="-285750">
              <a:buFont typeface="Arial" panose="020B0604020202020204" pitchFamily="34" charset="0"/>
              <a:buChar char="•"/>
            </a:pPr>
            <a:r>
              <a:rPr lang="en-US" dirty="0"/>
              <a:t>Advanced Search Builder shows your history (most recent at the top) for the last 8 hours. You can download, delete, and create new searches. Boolean operators are in the “Actions” column.</a:t>
            </a:r>
          </a:p>
        </p:txBody>
      </p:sp>
      <p:sp>
        <p:nvSpPr>
          <p:cNvPr id="3" name="Oval 2">
            <a:extLst>
              <a:ext uri="{FF2B5EF4-FFF2-40B4-BE49-F238E27FC236}">
                <a16:creationId xmlns:a16="http://schemas.microsoft.com/office/drawing/2014/main" id="{696741A3-1F2B-50EF-5989-56C9AB40BE6D}"/>
              </a:ext>
            </a:extLst>
          </p:cNvPr>
          <p:cNvSpPr/>
          <p:nvPr/>
        </p:nvSpPr>
        <p:spPr>
          <a:xfrm>
            <a:off x="1874983" y="2244436"/>
            <a:ext cx="720436" cy="133003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97A38784-4935-BE88-41B4-E4BDF0D455DC}"/>
              </a:ext>
            </a:extLst>
          </p:cNvPr>
          <p:cNvSpPr/>
          <p:nvPr/>
        </p:nvSpPr>
        <p:spPr>
          <a:xfrm>
            <a:off x="9485745" y="4624251"/>
            <a:ext cx="2597206" cy="195859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39EF6A2-208B-4328-F9D1-6B8140C432ED}"/>
              </a:ext>
            </a:extLst>
          </p:cNvPr>
          <p:cNvSpPr/>
          <p:nvPr/>
        </p:nvSpPr>
        <p:spPr>
          <a:xfrm>
            <a:off x="4490977" y="5063486"/>
            <a:ext cx="4151218" cy="64633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80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647D8-890A-1E06-3ED0-289862DF4BEC}"/>
              </a:ext>
            </a:extLst>
          </p:cNvPr>
          <p:cNvSpPr>
            <a:spLocks noGrp="1"/>
          </p:cNvSpPr>
          <p:nvPr>
            <p:ph type="ctrTitle"/>
          </p:nvPr>
        </p:nvSpPr>
        <p:spPr/>
        <p:txBody>
          <a:bodyPr/>
          <a:lstStyle/>
          <a:p>
            <a:r>
              <a:rPr lang="en-US" dirty="0"/>
              <a:t>PubMed continued</a:t>
            </a:r>
          </a:p>
        </p:txBody>
      </p:sp>
      <p:sp>
        <p:nvSpPr>
          <p:cNvPr id="6" name="Slide Number Placeholder 5">
            <a:extLst>
              <a:ext uri="{FF2B5EF4-FFF2-40B4-BE49-F238E27FC236}">
                <a16:creationId xmlns:a16="http://schemas.microsoft.com/office/drawing/2014/main" id="{B9CB34F8-20AD-1508-F8BF-3170C1E2FE3C}"/>
              </a:ext>
            </a:extLst>
          </p:cNvPr>
          <p:cNvSpPr>
            <a:spLocks noGrp="1"/>
          </p:cNvSpPr>
          <p:nvPr>
            <p:ph type="sldNum" sz="quarter" idx="12"/>
          </p:nvPr>
        </p:nvSpPr>
        <p:spPr/>
        <p:txBody>
          <a:bodyPr/>
          <a:lstStyle/>
          <a:p>
            <a:fld id="{57475CDB-D13A-0644-8A3B-498643863F5F}" type="slidenum">
              <a:rPr lang="en-US" smtClean="0"/>
              <a:pPr/>
              <a:t>23</a:t>
            </a:fld>
            <a:endParaRPr lang="en-US" dirty="0"/>
          </a:p>
        </p:txBody>
      </p:sp>
      <p:sp>
        <p:nvSpPr>
          <p:cNvPr id="8" name="Text Placeholder 3">
            <a:extLst>
              <a:ext uri="{FF2B5EF4-FFF2-40B4-BE49-F238E27FC236}">
                <a16:creationId xmlns:a16="http://schemas.microsoft.com/office/drawing/2014/main" id="{5E54BC47-EEB9-B816-6B40-6C65CE2A1088}"/>
              </a:ext>
            </a:extLst>
          </p:cNvPr>
          <p:cNvSpPr>
            <a:spLocks noGrp="1"/>
          </p:cNvSpPr>
          <p:nvPr>
            <p:ph type="body" sz="quarter" idx="13"/>
          </p:nvPr>
        </p:nvSpPr>
        <p:spPr>
          <a:xfrm>
            <a:off x="786016" y="1200726"/>
            <a:ext cx="6787802" cy="2817091"/>
          </a:xfrm>
        </p:spPr>
        <p:txBody>
          <a:bodyPr/>
          <a:lstStyle/>
          <a:p>
            <a:pPr marL="285750" indent="-285750">
              <a:buFont typeface="Arial" panose="020B0604020202020204" pitchFamily="34" charset="0"/>
              <a:buChar char="•"/>
            </a:pPr>
            <a:r>
              <a:rPr lang="en-US" sz="1800" dirty="0"/>
              <a:t>Most entries have a “similar articles” feature in the Page Navigation – be sure to look there too! This shows up AFTER you click on a title and get to the full entry. </a:t>
            </a:r>
          </a:p>
          <a:p>
            <a:endParaRPr lang="en-US" sz="1800" dirty="0"/>
          </a:p>
          <a:p>
            <a:pPr marL="285750" indent="-285750">
              <a:buFont typeface="Arial" panose="020B0604020202020204" pitchFamily="34" charset="0"/>
              <a:buChar char="•"/>
            </a:pPr>
            <a:r>
              <a:rPr lang="en-US" dirty="0" err="1"/>
              <a:t>MeSH</a:t>
            </a:r>
            <a:r>
              <a:rPr lang="en-US" dirty="0"/>
              <a:t> terms identify concepts represented in that entry. They are a great way to identify additional search terms that really describe the thing you’re looking for. (English uses words to mean a variety of things – </a:t>
            </a:r>
            <a:r>
              <a:rPr lang="en-US" dirty="0" err="1"/>
              <a:t>MeSH</a:t>
            </a:r>
            <a:r>
              <a:rPr lang="en-US" dirty="0"/>
              <a:t> terms have specific definitions to get to the correct concept.)</a:t>
            </a:r>
          </a:p>
        </p:txBody>
      </p:sp>
      <p:pic>
        <p:nvPicPr>
          <p:cNvPr id="10" name="Picture 9">
            <a:extLst>
              <a:ext uri="{FF2B5EF4-FFF2-40B4-BE49-F238E27FC236}">
                <a16:creationId xmlns:a16="http://schemas.microsoft.com/office/drawing/2014/main" id="{0161323B-6CCB-4689-8BE1-3D42EBAB9C34}"/>
              </a:ext>
            </a:extLst>
          </p:cNvPr>
          <p:cNvPicPr>
            <a:picLocks noChangeAspect="1"/>
          </p:cNvPicPr>
          <p:nvPr/>
        </p:nvPicPr>
        <p:blipFill>
          <a:blip r:embed="rId3"/>
          <a:stretch>
            <a:fillRect/>
          </a:stretch>
        </p:blipFill>
        <p:spPr>
          <a:xfrm>
            <a:off x="8082182" y="1200727"/>
            <a:ext cx="2287583" cy="5600123"/>
          </a:xfrm>
          <a:prstGeom prst="rect">
            <a:avLst/>
          </a:prstGeom>
        </p:spPr>
      </p:pic>
      <p:sp>
        <p:nvSpPr>
          <p:cNvPr id="11" name="Oval 10">
            <a:extLst>
              <a:ext uri="{FF2B5EF4-FFF2-40B4-BE49-F238E27FC236}">
                <a16:creationId xmlns:a16="http://schemas.microsoft.com/office/drawing/2014/main" id="{EF9CE9DF-F944-872B-A11C-D8FE6B151A04}"/>
              </a:ext>
            </a:extLst>
          </p:cNvPr>
          <p:cNvSpPr/>
          <p:nvPr/>
        </p:nvSpPr>
        <p:spPr>
          <a:xfrm>
            <a:off x="8285018" y="3158836"/>
            <a:ext cx="1219200" cy="36945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1D002A4-950A-DD7A-6BFC-C6AE973CC38F}"/>
              </a:ext>
            </a:extLst>
          </p:cNvPr>
          <p:cNvSpPr/>
          <p:nvPr/>
        </p:nvSpPr>
        <p:spPr>
          <a:xfrm>
            <a:off x="8285018" y="4608945"/>
            <a:ext cx="1219200" cy="36945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EC64049-D737-270E-AF83-269326DD2A65}"/>
              </a:ext>
            </a:extLst>
          </p:cNvPr>
          <p:cNvPicPr>
            <a:picLocks noChangeAspect="1"/>
          </p:cNvPicPr>
          <p:nvPr/>
        </p:nvPicPr>
        <p:blipFill>
          <a:blip r:embed="rId4"/>
          <a:stretch>
            <a:fillRect/>
          </a:stretch>
        </p:blipFill>
        <p:spPr>
          <a:xfrm>
            <a:off x="5275556" y="3755200"/>
            <a:ext cx="1938696" cy="2920237"/>
          </a:xfrm>
          <a:prstGeom prst="rect">
            <a:avLst/>
          </a:prstGeom>
        </p:spPr>
      </p:pic>
      <p:pic>
        <p:nvPicPr>
          <p:cNvPr id="14" name="Picture 13">
            <a:extLst>
              <a:ext uri="{FF2B5EF4-FFF2-40B4-BE49-F238E27FC236}">
                <a16:creationId xmlns:a16="http://schemas.microsoft.com/office/drawing/2014/main" id="{DEE654CE-11DE-F201-D620-D02A7FDCACBC}"/>
              </a:ext>
            </a:extLst>
          </p:cNvPr>
          <p:cNvPicPr>
            <a:picLocks noChangeAspect="1"/>
          </p:cNvPicPr>
          <p:nvPr/>
        </p:nvPicPr>
        <p:blipFill>
          <a:blip r:embed="rId5"/>
          <a:stretch>
            <a:fillRect/>
          </a:stretch>
        </p:blipFill>
        <p:spPr>
          <a:xfrm>
            <a:off x="1337390" y="4249018"/>
            <a:ext cx="2901948" cy="1932599"/>
          </a:xfrm>
          <a:prstGeom prst="rect">
            <a:avLst/>
          </a:prstGeom>
        </p:spPr>
      </p:pic>
    </p:spTree>
    <p:extLst>
      <p:ext uri="{BB962C8B-B14F-4D97-AF65-F5344CB8AC3E}">
        <p14:creationId xmlns:p14="http://schemas.microsoft.com/office/powerpoint/2010/main" val="150908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4D49E85-31F0-FF83-CF82-126EA5E36E9E}"/>
              </a:ext>
            </a:extLst>
          </p:cNvPr>
          <p:cNvPicPr>
            <a:picLocks noGrp="1" noChangeAspect="1"/>
          </p:cNvPicPr>
          <p:nvPr>
            <p:ph sz="quarter" idx="14"/>
          </p:nvPr>
        </p:nvPicPr>
        <p:blipFill>
          <a:blip r:embed="rId3"/>
          <a:stretch>
            <a:fillRect/>
          </a:stretch>
        </p:blipFill>
        <p:spPr>
          <a:xfrm>
            <a:off x="1302327" y="1385455"/>
            <a:ext cx="9097818" cy="4942231"/>
          </a:xfrm>
          <a:prstGeom prst="rect">
            <a:avLst/>
          </a:prstGeom>
        </p:spPr>
      </p:pic>
      <p:sp>
        <p:nvSpPr>
          <p:cNvPr id="3" name="Title 2">
            <a:extLst>
              <a:ext uri="{FF2B5EF4-FFF2-40B4-BE49-F238E27FC236}">
                <a16:creationId xmlns:a16="http://schemas.microsoft.com/office/drawing/2014/main" id="{6283A74F-E984-8BB2-8BD3-5BE6247B3FC7}"/>
              </a:ext>
            </a:extLst>
          </p:cNvPr>
          <p:cNvSpPr>
            <a:spLocks noGrp="1"/>
          </p:cNvSpPr>
          <p:nvPr>
            <p:ph type="ctrTitle"/>
          </p:nvPr>
        </p:nvSpPr>
        <p:spPr/>
        <p:txBody>
          <a:bodyPr/>
          <a:lstStyle/>
          <a:p>
            <a:r>
              <a:rPr lang="en-US" dirty="0"/>
              <a:t>Boolean Operators</a:t>
            </a:r>
          </a:p>
        </p:txBody>
      </p:sp>
      <p:sp>
        <p:nvSpPr>
          <p:cNvPr id="4" name="Subtitle 3">
            <a:extLst>
              <a:ext uri="{FF2B5EF4-FFF2-40B4-BE49-F238E27FC236}">
                <a16:creationId xmlns:a16="http://schemas.microsoft.com/office/drawing/2014/main" id="{140558B8-375C-FC4F-33CC-DB18BAAA9692}"/>
              </a:ext>
            </a:extLst>
          </p:cNvPr>
          <p:cNvSpPr>
            <a:spLocks noGrp="1"/>
          </p:cNvSpPr>
          <p:nvPr>
            <p:ph type="subTitle" idx="1"/>
          </p:nvPr>
        </p:nvSpPr>
        <p:spPr/>
        <p:txBody>
          <a:bodyPr/>
          <a:lstStyle/>
          <a:p>
            <a:r>
              <a:rPr lang="en-US" dirty="0"/>
              <a:t>AND, OR, NOT</a:t>
            </a:r>
          </a:p>
        </p:txBody>
      </p:sp>
      <p:sp>
        <p:nvSpPr>
          <p:cNvPr id="5" name="Slide Number Placeholder 4">
            <a:extLst>
              <a:ext uri="{FF2B5EF4-FFF2-40B4-BE49-F238E27FC236}">
                <a16:creationId xmlns:a16="http://schemas.microsoft.com/office/drawing/2014/main" id="{51600E80-EA8B-809E-397D-2527F32FCA6E}"/>
              </a:ext>
            </a:extLst>
          </p:cNvPr>
          <p:cNvSpPr>
            <a:spLocks noGrp="1"/>
          </p:cNvSpPr>
          <p:nvPr>
            <p:ph type="sldNum" sz="quarter" idx="12"/>
          </p:nvPr>
        </p:nvSpPr>
        <p:spPr/>
        <p:txBody>
          <a:bodyPr/>
          <a:lstStyle/>
          <a:p>
            <a:fld id="{57475CDB-D13A-0644-8A3B-498643863F5F}" type="slidenum">
              <a:rPr lang="en-US" smtClean="0"/>
              <a:pPr/>
              <a:t>24</a:t>
            </a:fld>
            <a:endParaRPr lang="en-US" dirty="0"/>
          </a:p>
        </p:txBody>
      </p:sp>
      <p:sp>
        <p:nvSpPr>
          <p:cNvPr id="6" name="Text Placeholder 5">
            <a:extLst>
              <a:ext uri="{FF2B5EF4-FFF2-40B4-BE49-F238E27FC236}">
                <a16:creationId xmlns:a16="http://schemas.microsoft.com/office/drawing/2014/main" id="{E79FD9AA-AED3-E1A5-B6A7-44D060E16BE3}"/>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1953662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69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E594DD-B3B7-0E13-0B91-5434186A6163}"/>
              </a:ext>
            </a:extLst>
          </p:cNvPr>
          <p:cNvSpPr>
            <a:spLocks noGrp="1"/>
          </p:cNvSpPr>
          <p:nvPr>
            <p:ph type="ctrTitle"/>
          </p:nvPr>
        </p:nvSpPr>
        <p:spPr/>
        <p:txBody>
          <a:bodyPr/>
          <a:lstStyle/>
          <a:p>
            <a:r>
              <a:rPr lang="en-US" dirty="0"/>
              <a:t>AND</a:t>
            </a:r>
          </a:p>
        </p:txBody>
      </p:sp>
      <p:sp>
        <p:nvSpPr>
          <p:cNvPr id="4" name="Subtitle 3">
            <a:extLst>
              <a:ext uri="{FF2B5EF4-FFF2-40B4-BE49-F238E27FC236}">
                <a16:creationId xmlns:a16="http://schemas.microsoft.com/office/drawing/2014/main" id="{7DAF0E66-CD3E-BEA1-82B1-7AA0288167A0}"/>
              </a:ext>
            </a:extLst>
          </p:cNvPr>
          <p:cNvSpPr>
            <a:spLocks noGrp="1"/>
          </p:cNvSpPr>
          <p:nvPr>
            <p:ph type="subTitle" idx="1"/>
          </p:nvPr>
        </p:nvSpPr>
        <p:spPr>
          <a:xfrm>
            <a:off x="786016" y="973393"/>
            <a:ext cx="10619967" cy="880271"/>
          </a:xfrm>
        </p:spPr>
        <p:txBody>
          <a:bodyPr/>
          <a:lstStyle/>
          <a:p>
            <a:r>
              <a:rPr lang="en-US" u="sng" dirty="0"/>
              <a:t>LIMITS</a:t>
            </a:r>
            <a:r>
              <a:rPr lang="en-US" dirty="0"/>
              <a:t> your results, because each of your terms must be there. You are telling the database it must include this AND this AND this….</a:t>
            </a:r>
          </a:p>
          <a:p>
            <a:endParaRPr lang="en-US" dirty="0"/>
          </a:p>
        </p:txBody>
      </p:sp>
      <p:sp>
        <p:nvSpPr>
          <p:cNvPr id="5" name="Slide Number Placeholder 4">
            <a:extLst>
              <a:ext uri="{FF2B5EF4-FFF2-40B4-BE49-F238E27FC236}">
                <a16:creationId xmlns:a16="http://schemas.microsoft.com/office/drawing/2014/main" id="{1BADC3EB-9A06-A48A-3765-7685DE5BF9AD}"/>
              </a:ext>
            </a:extLst>
          </p:cNvPr>
          <p:cNvSpPr>
            <a:spLocks noGrp="1"/>
          </p:cNvSpPr>
          <p:nvPr>
            <p:ph type="sldNum" sz="quarter" idx="12"/>
          </p:nvPr>
        </p:nvSpPr>
        <p:spPr/>
        <p:txBody>
          <a:bodyPr/>
          <a:lstStyle/>
          <a:p>
            <a:fld id="{57475CDB-D13A-0644-8A3B-498643863F5F}" type="slidenum">
              <a:rPr lang="en-US" smtClean="0"/>
              <a:pPr/>
              <a:t>25</a:t>
            </a:fld>
            <a:endParaRPr lang="en-US" dirty="0"/>
          </a:p>
        </p:txBody>
      </p:sp>
      <p:sp>
        <p:nvSpPr>
          <p:cNvPr id="6" name="Text Placeholder 5">
            <a:extLst>
              <a:ext uri="{FF2B5EF4-FFF2-40B4-BE49-F238E27FC236}">
                <a16:creationId xmlns:a16="http://schemas.microsoft.com/office/drawing/2014/main" id="{4F1E8626-E549-76BF-54D1-C1396FFA84CD}"/>
              </a:ext>
            </a:extLst>
          </p:cNvPr>
          <p:cNvSpPr>
            <a:spLocks noGrp="1"/>
          </p:cNvSpPr>
          <p:nvPr>
            <p:ph type="body" sz="quarter" idx="15"/>
          </p:nvPr>
        </p:nvSpPr>
        <p:spPr/>
        <p:txBody>
          <a:bodyPr/>
          <a:lstStyle/>
          <a:p>
            <a:endParaRPr lang="en-US"/>
          </a:p>
        </p:txBody>
      </p:sp>
      <p:pic>
        <p:nvPicPr>
          <p:cNvPr id="15" name="Content Placeholder 14">
            <a:extLst>
              <a:ext uri="{FF2B5EF4-FFF2-40B4-BE49-F238E27FC236}">
                <a16:creationId xmlns:a16="http://schemas.microsoft.com/office/drawing/2014/main" id="{401F17F1-8872-0AFA-9108-1002E5ED83FE}"/>
              </a:ext>
            </a:extLst>
          </p:cNvPr>
          <p:cNvPicPr>
            <a:picLocks noGrp="1" noChangeAspect="1"/>
          </p:cNvPicPr>
          <p:nvPr>
            <p:ph sz="quarter" idx="14"/>
          </p:nvPr>
        </p:nvPicPr>
        <p:blipFill>
          <a:blip r:embed="rId3"/>
          <a:stretch>
            <a:fillRect/>
          </a:stretch>
        </p:blipFill>
        <p:spPr>
          <a:xfrm>
            <a:off x="6689870" y="2554019"/>
            <a:ext cx="4391025" cy="3238500"/>
          </a:xfrm>
        </p:spPr>
      </p:pic>
      <p:pic>
        <p:nvPicPr>
          <p:cNvPr id="16" name="Picture 15">
            <a:extLst>
              <a:ext uri="{FF2B5EF4-FFF2-40B4-BE49-F238E27FC236}">
                <a16:creationId xmlns:a16="http://schemas.microsoft.com/office/drawing/2014/main" id="{6C37770F-0BE7-7B5C-7931-520006640102}"/>
              </a:ext>
            </a:extLst>
          </p:cNvPr>
          <p:cNvPicPr>
            <a:picLocks noChangeAspect="1"/>
          </p:cNvPicPr>
          <p:nvPr/>
        </p:nvPicPr>
        <p:blipFill>
          <a:blip r:embed="rId4"/>
          <a:stretch>
            <a:fillRect/>
          </a:stretch>
        </p:blipFill>
        <p:spPr>
          <a:xfrm>
            <a:off x="1111105" y="1979051"/>
            <a:ext cx="4565431" cy="4388436"/>
          </a:xfrm>
          <a:prstGeom prst="rect">
            <a:avLst/>
          </a:prstGeom>
        </p:spPr>
      </p:pic>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8A8754CA-F071-85C2-047F-E148E637DE79}"/>
                  </a:ext>
                </a:extLst>
              </p14:cNvPr>
              <p14:cNvContentPartPr/>
              <p14:nvPr/>
            </p14:nvContentPartPr>
            <p14:xfrm>
              <a:off x="2936567" y="3525905"/>
              <a:ext cx="772390" cy="981440"/>
            </p14:xfrm>
          </p:contentPart>
        </mc:Choice>
        <mc:Fallback xmlns="">
          <p:pic>
            <p:nvPicPr>
              <p:cNvPr id="18" name="Ink 17">
                <a:extLst>
                  <a:ext uri="{FF2B5EF4-FFF2-40B4-BE49-F238E27FC236}">
                    <a16:creationId xmlns:a16="http://schemas.microsoft.com/office/drawing/2014/main" id="{8A8754CA-F071-85C2-047F-E148E637DE79}"/>
                  </a:ext>
                </a:extLst>
              </p:cNvPr>
              <p:cNvPicPr/>
              <p:nvPr/>
            </p:nvPicPr>
            <p:blipFill>
              <a:blip r:embed="rId6"/>
              <a:stretch>
                <a:fillRect/>
              </a:stretch>
            </p:blipFill>
            <p:spPr>
              <a:xfrm>
                <a:off x="2882939" y="3417896"/>
                <a:ext cx="880006" cy="1197098"/>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9" name="Ink 18">
                <a:extLst>
                  <a:ext uri="{FF2B5EF4-FFF2-40B4-BE49-F238E27FC236}">
                    <a16:creationId xmlns:a16="http://schemas.microsoft.com/office/drawing/2014/main" id="{E509DE6F-0619-4410-4737-8634BB4D8571}"/>
                  </a:ext>
                </a:extLst>
              </p14:cNvPr>
              <p14:cNvContentPartPr/>
              <p14:nvPr/>
            </p14:nvContentPartPr>
            <p14:xfrm>
              <a:off x="3354887" y="3768545"/>
              <a:ext cx="358200" cy="751680"/>
            </p14:xfrm>
          </p:contentPart>
        </mc:Choice>
        <mc:Fallback xmlns="">
          <p:pic>
            <p:nvPicPr>
              <p:cNvPr id="19" name="Ink 18">
                <a:extLst>
                  <a:ext uri="{FF2B5EF4-FFF2-40B4-BE49-F238E27FC236}">
                    <a16:creationId xmlns:a16="http://schemas.microsoft.com/office/drawing/2014/main" id="{E509DE6F-0619-4410-4737-8634BB4D8571}"/>
                  </a:ext>
                </a:extLst>
              </p:cNvPr>
              <p:cNvPicPr/>
              <p:nvPr/>
            </p:nvPicPr>
            <p:blipFill>
              <a:blip r:embed="rId8"/>
              <a:stretch>
                <a:fillRect/>
              </a:stretch>
            </p:blipFill>
            <p:spPr>
              <a:xfrm>
                <a:off x="3301247" y="3660545"/>
                <a:ext cx="465840" cy="967320"/>
              </a:xfrm>
              <a:prstGeom prst="rect">
                <a:avLst/>
              </a:prstGeom>
            </p:spPr>
          </p:pic>
        </mc:Fallback>
      </mc:AlternateContent>
    </p:spTree>
    <p:extLst>
      <p:ext uri="{BB962C8B-B14F-4D97-AF65-F5344CB8AC3E}">
        <p14:creationId xmlns:p14="http://schemas.microsoft.com/office/powerpoint/2010/main" val="2912495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2B34D6F-A5FF-461E-6CC1-7D1E70A30964}"/>
              </a:ext>
            </a:extLst>
          </p:cNvPr>
          <p:cNvPicPr>
            <a:picLocks noGrp="1" noChangeAspect="1"/>
          </p:cNvPicPr>
          <p:nvPr>
            <p:ph sz="quarter" idx="14"/>
          </p:nvPr>
        </p:nvPicPr>
        <p:blipFill>
          <a:blip r:embed="rId3"/>
          <a:stretch>
            <a:fillRect/>
          </a:stretch>
        </p:blipFill>
        <p:spPr>
          <a:xfrm>
            <a:off x="705498" y="1965036"/>
            <a:ext cx="4830071" cy="3419764"/>
          </a:xfrm>
          <a:prstGeom prst="rect">
            <a:avLst/>
          </a:prstGeom>
        </p:spPr>
      </p:pic>
      <p:sp>
        <p:nvSpPr>
          <p:cNvPr id="3" name="Title 2">
            <a:extLst>
              <a:ext uri="{FF2B5EF4-FFF2-40B4-BE49-F238E27FC236}">
                <a16:creationId xmlns:a16="http://schemas.microsoft.com/office/drawing/2014/main" id="{3391AF64-8CF7-560F-EA06-3F619371F7D0}"/>
              </a:ext>
            </a:extLst>
          </p:cNvPr>
          <p:cNvSpPr>
            <a:spLocks noGrp="1"/>
          </p:cNvSpPr>
          <p:nvPr>
            <p:ph type="ctrTitle"/>
          </p:nvPr>
        </p:nvSpPr>
        <p:spPr/>
        <p:txBody>
          <a:bodyPr/>
          <a:lstStyle/>
          <a:p>
            <a:r>
              <a:rPr lang="en-US" dirty="0"/>
              <a:t>OR</a:t>
            </a:r>
          </a:p>
        </p:txBody>
      </p:sp>
      <p:sp>
        <p:nvSpPr>
          <p:cNvPr id="4" name="Subtitle 3">
            <a:extLst>
              <a:ext uri="{FF2B5EF4-FFF2-40B4-BE49-F238E27FC236}">
                <a16:creationId xmlns:a16="http://schemas.microsoft.com/office/drawing/2014/main" id="{89B31453-ABFD-0694-9876-9B054E1FC594}"/>
              </a:ext>
            </a:extLst>
          </p:cNvPr>
          <p:cNvSpPr>
            <a:spLocks noGrp="1"/>
          </p:cNvSpPr>
          <p:nvPr>
            <p:ph type="subTitle" idx="1"/>
          </p:nvPr>
        </p:nvSpPr>
        <p:spPr>
          <a:xfrm>
            <a:off x="786016" y="973394"/>
            <a:ext cx="10759439" cy="588178"/>
          </a:xfrm>
        </p:spPr>
        <p:txBody>
          <a:bodyPr/>
          <a:lstStyle/>
          <a:p>
            <a:r>
              <a:rPr lang="en-US" u="sng" dirty="0"/>
              <a:t>BROADENS</a:t>
            </a:r>
            <a:r>
              <a:rPr lang="en-US" dirty="0"/>
              <a:t> your results, so that you cast a wider net. You are telling the databases to give you everything with this OR that OR the other.</a:t>
            </a:r>
            <a:endParaRPr lang="en-US" u="sng" dirty="0"/>
          </a:p>
          <a:p>
            <a:endParaRPr lang="en-US" dirty="0"/>
          </a:p>
        </p:txBody>
      </p:sp>
      <p:sp>
        <p:nvSpPr>
          <p:cNvPr id="5" name="Slide Number Placeholder 4">
            <a:extLst>
              <a:ext uri="{FF2B5EF4-FFF2-40B4-BE49-F238E27FC236}">
                <a16:creationId xmlns:a16="http://schemas.microsoft.com/office/drawing/2014/main" id="{48AA79D2-1356-DC0D-4F14-D33457283E1A}"/>
              </a:ext>
            </a:extLst>
          </p:cNvPr>
          <p:cNvSpPr>
            <a:spLocks noGrp="1"/>
          </p:cNvSpPr>
          <p:nvPr>
            <p:ph type="sldNum" sz="quarter" idx="12"/>
          </p:nvPr>
        </p:nvSpPr>
        <p:spPr/>
        <p:txBody>
          <a:bodyPr/>
          <a:lstStyle/>
          <a:p>
            <a:fld id="{57475CDB-D13A-0644-8A3B-498643863F5F}" type="slidenum">
              <a:rPr lang="en-US" smtClean="0"/>
              <a:pPr/>
              <a:t>26</a:t>
            </a:fld>
            <a:endParaRPr lang="en-US" dirty="0"/>
          </a:p>
        </p:txBody>
      </p:sp>
      <p:pic>
        <p:nvPicPr>
          <p:cNvPr id="8" name="Picture 7">
            <a:extLst>
              <a:ext uri="{FF2B5EF4-FFF2-40B4-BE49-F238E27FC236}">
                <a16:creationId xmlns:a16="http://schemas.microsoft.com/office/drawing/2014/main" id="{201B86D8-E905-C143-0F44-280780A256C5}"/>
              </a:ext>
            </a:extLst>
          </p:cNvPr>
          <p:cNvPicPr>
            <a:picLocks noChangeAspect="1"/>
          </p:cNvPicPr>
          <p:nvPr/>
        </p:nvPicPr>
        <p:blipFill>
          <a:blip r:embed="rId4"/>
          <a:stretch>
            <a:fillRect/>
          </a:stretch>
        </p:blipFill>
        <p:spPr>
          <a:xfrm>
            <a:off x="705498" y="5384800"/>
            <a:ext cx="3743268" cy="883997"/>
          </a:xfrm>
          <a:prstGeom prst="rect">
            <a:avLst/>
          </a:prstGeom>
        </p:spPr>
      </p:pic>
      <p:sp>
        <p:nvSpPr>
          <p:cNvPr id="9" name="Oval 8">
            <a:extLst>
              <a:ext uri="{FF2B5EF4-FFF2-40B4-BE49-F238E27FC236}">
                <a16:creationId xmlns:a16="http://schemas.microsoft.com/office/drawing/2014/main" id="{62A15130-FB41-1BA1-8474-E26100D18505}"/>
              </a:ext>
            </a:extLst>
          </p:cNvPr>
          <p:cNvSpPr/>
          <p:nvPr/>
        </p:nvSpPr>
        <p:spPr>
          <a:xfrm>
            <a:off x="7758546" y="2789382"/>
            <a:ext cx="1976582" cy="185650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wrap="none" rIns="1005840" rtlCol="0" anchor="ctr"/>
          <a:lstStyle/>
          <a:p>
            <a:pPr algn="ctr"/>
            <a:r>
              <a:rPr lang="en-US" dirty="0"/>
              <a:t>Sedated</a:t>
            </a:r>
          </a:p>
        </p:txBody>
      </p:sp>
      <p:sp>
        <p:nvSpPr>
          <p:cNvPr id="10" name="Oval 9">
            <a:extLst>
              <a:ext uri="{FF2B5EF4-FFF2-40B4-BE49-F238E27FC236}">
                <a16:creationId xmlns:a16="http://schemas.microsoft.com/office/drawing/2014/main" id="{779F4A80-4506-F1CD-18F7-3FA43881D2A6}"/>
              </a:ext>
            </a:extLst>
          </p:cNvPr>
          <p:cNvSpPr/>
          <p:nvPr/>
        </p:nvSpPr>
        <p:spPr>
          <a:xfrm>
            <a:off x="8885382" y="2789382"/>
            <a:ext cx="2050473" cy="185650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Non-verbal</a:t>
            </a:r>
          </a:p>
        </p:txBody>
      </p:sp>
      <p:sp>
        <p:nvSpPr>
          <p:cNvPr id="11" name="TextBox 10">
            <a:extLst>
              <a:ext uri="{FF2B5EF4-FFF2-40B4-BE49-F238E27FC236}">
                <a16:creationId xmlns:a16="http://schemas.microsoft.com/office/drawing/2014/main" id="{9955D51B-A10F-2107-52A7-7702497F0FA5}"/>
              </a:ext>
            </a:extLst>
          </p:cNvPr>
          <p:cNvSpPr txBox="1"/>
          <p:nvPr/>
        </p:nvSpPr>
        <p:spPr>
          <a:xfrm>
            <a:off x="7056582" y="5107709"/>
            <a:ext cx="5025222" cy="369332"/>
          </a:xfrm>
          <a:prstGeom prst="rect">
            <a:avLst/>
          </a:prstGeom>
          <a:noFill/>
        </p:spPr>
        <p:txBody>
          <a:bodyPr wrap="none" rtlCol="0">
            <a:spAutoFit/>
          </a:bodyPr>
          <a:lstStyle/>
          <a:p>
            <a:r>
              <a:rPr lang="en-US" dirty="0"/>
              <a:t>Pain assessment in non-verbal OR sedated patients</a:t>
            </a:r>
          </a:p>
        </p:txBody>
      </p:sp>
    </p:spTree>
    <p:extLst>
      <p:ext uri="{BB962C8B-B14F-4D97-AF65-F5344CB8AC3E}">
        <p14:creationId xmlns:p14="http://schemas.microsoft.com/office/powerpoint/2010/main" val="1271727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748A73F-3FB4-FA21-6806-99902D7AD23D}"/>
              </a:ext>
            </a:extLst>
          </p:cNvPr>
          <p:cNvPicPr>
            <a:picLocks noGrp="1" noChangeAspect="1"/>
          </p:cNvPicPr>
          <p:nvPr>
            <p:ph sz="quarter" idx="14"/>
          </p:nvPr>
        </p:nvPicPr>
        <p:blipFill>
          <a:blip r:embed="rId3"/>
          <a:stretch>
            <a:fillRect/>
          </a:stretch>
        </p:blipFill>
        <p:spPr>
          <a:xfrm>
            <a:off x="1119188" y="2609056"/>
            <a:ext cx="9953625" cy="2657475"/>
          </a:xfrm>
        </p:spPr>
      </p:pic>
      <p:sp>
        <p:nvSpPr>
          <p:cNvPr id="3" name="Title 2">
            <a:extLst>
              <a:ext uri="{FF2B5EF4-FFF2-40B4-BE49-F238E27FC236}">
                <a16:creationId xmlns:a16="http://schemas.microsoft.com/office/drawing/2014/main" id="{B42B0E88-005F-D0F3-AA12-AD408CE465B3}"/>
              </a:ext>
            </a:extLst>
          </p:cNvPr>
          <p:cNvSpPr>
            <a:spLocks noGrp="1"/>
          </p:cNvSpPr>
          <p:nvPr>
            <p:ph type="ctrTitle"/>
          </p:nvPr>
        </p:nvSpPr>
        <p:spPr/>
        <p:txBody>
          <a:bodyPr/>
          <a:lstStyle/>
          <a:p>
            <a:r>
              <a:rPr lang="en-US" dirty="0"/>
              <a:t>Not</a:t>
            </a:r>
          </a:p>
        </p:txBody>
      </p:sp>
      <p:sp>
        <p:nvSpPr>
          <p:cNvPr id="4" name="Subtitle 3">
            <a:extLst>
              <a:ext uri="{FF2B5EF4-FFF2-40B4-BE49-F238E27FC236}">
                <a16:creationId xmlns:a16="http://schemas.microsoft.com/office/drawing/2014/main" id="{AB964CE2-5A7B-978A-2FBF-C000B8F84A36}"/>
              </a:ext>
            </a:extLst>
          </p:cNvPr>
          <p:cNvSpPr>
            <a:spLocks noGrp="1"/>
          </p:cNvSpPr>
          <p:nvPr>
            <p:ph type="subTitle" idx="1"/>
          </p:nvPr>
        </p:nvSpPr>
        <p:spPr>
          <a:xfrm>
            <a:off x="786016" y="973393"/>
            <a:ext cx="10619966" cy="880271"/>
          </a:xfrm>
        </p:spPr>
        <p:txBody>
          <a:bodyPr/>
          <a:lstStyle/>
          <a:p>
            <a:r>
              <a:rPr lang="en-US" u="sng" dirty="0"/>
              <a:t>ELIMINATES</a:t>
            </a:r>
            <a:r>
              <a:rPr lang="en-US" dirty="0"/>
              <a:t> some concept that is not useful for you. You are telling the database that you want this, but NOT that other, related thing.</a:t>
            </a:r>
            <a:endParaRPr lang="en-US" u="sng" dirty="0"/>
          </a:p>
          <a:p>
            <a:endParaRPr lang="en-US" dirty="0"/>
          </a:p>
        </p:txBody>
      </p:sp>
      <p:sp>
        <p:nvSpPr>
          <p:cNvPr id="5" name="Slide Number Placeholder 4">
            <a:extLst>
              <a:ext uri="{FF2B5EF4-FFF2-40B4-BE49-F238E27FC236}">
                <a16:creationId xmlns:a16="http://schemas.microsoft.com/office/drawing/2014/main" id="{4639B055-C80C-5BE9-75F0-85193B444BB3}"/>
              </a:ext>
            </a:extLst>
          </p:cNvPr>
          <p:cNvSpPr>
            <a:spLocks noGrp="1"/>
          </p:cNvSpPr>
          <p:nvPr>
            <p:ph type="sldNum" sz="quarter" idx="12"/>
          </p:nvPr>
        </p:nvSpPr>
        <p:spPr/>
        <p:txBody>
          <a:bodyPr/>
          <a:lstStyle/>
          <a:p>
            <a:fld id="{57475CDB-D13A-0644-8A3B-498643863F5F}" type="slidenum">
              <a:rPr lang="en-US" smtClean="0"/>
              <a:pPr/>
              <a:t>27</a:t>
            </a:fld>
            <a:endParaRPr lang="en-US" dirty="0"/>
          </a:p>
        </p:txBody>
      </p:sp>
      <p:sp>
        <p:nvSpPr>
          <p:cNvPr id="6" name="Text Placeholder 5">
            <a:extLst>
              <a:ext uri="{FF2B5EF4-FFF2-40B4-BE49-F238E27FC236}">
                <a16:creationId xmlns:a16="http://schemas.microsoft.com/office/drawing/2014/main" id="{4900BEB1-D767-53AD-F245-83CA13DE33DB}"/>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230722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638463E8-ED1E-0A05-B11F-413D2E3AEDDA}"/>
              </a:ext>
            </a:extLst>
          </p:cNvPr>
          <p:cNvSpPr>
            <a:spLocks noGrp="1"/>
          </p:cNvSpPr>
          <p:nvPr>
            <p:ph type="body" sz="quarter" idx="13"/>
          </p:nvPr>
        </p:nvSpPr>
        <p:spPr>
          <a:xfrm>
            <a:off x="786017" y="1853665"/>
            <a:ext cx="5393110" cy="4167994"/>
          </a:xfrm>
        </p:spPr>
        <p:txBody>
          <a:bodyPr/>
          <a:lstStyle/>
          <a:p>
            <a:r>
              <a:rPr lang="en-US" sz="2400" dirty="0"/>
              <a:t>In general, you’ll use </a:t>
            </a:r>
            <a:r>
              <a:rPr lang="en-US" sz="2400" b="1" dirty="0"/>
              <a:t>OR</a:t>
            </a:r>
            <a:r>
              <a:rPr lang="en-US" sz="2400" dirty="0"/>
              <a:t> </a:t>
            </a:r>
            <a:r>
              <a:rPr lang="en-US" sz="2400" u="sng" dirty="0"/>
              <a:t>within</a:t>
            </a:r>
            <a:r>
              <a:rPr lang="en-US" sz="2400" dirty="0"/>
              <a:t> a category for synonyms</a:t>
            </a:r>
          </a:p>
          <a:p>
            <a:endParaRPr lang="en-US" sz="2400" dirty="0"/>
          </a:p>
          <a:p>
            <a:r>
              <a:rPr lang="en-US" sz="2400" dirty="0"/>
              <a:t>Use </a:t>
            </a:r>
            <a:r>
              <a:rPr lang="en-US" sz="2400" b="1" dirty="0">
                <a:solidFill>
                  <a:srgbClr val="00B050"/>
                </a:solidFill>
              </a:rPr>
              <a:t>AND</a:t>
            </a:r>
            <a:r>
              <a:rPr lang="en-US" sz="2400" dirty="0"/>
              <a:t> </a:t>
            </a:r>
            <a:r>
              <a:rPr lang="en-US" sz="2400" u="sng" dirty="0"/>
              <a:t>between</a:t>
            </a:r>
            <a:r>
              <a:rPr lang="en-US" sz="2400" dirty="0"/>
              <a:t> categories to get results to that reflect all of your components</a:t>
            </a:r>
          </a:p>
          <a:p>
            <a:endParaRPr lang="en-US" dirty="0"/>
          </a:p>
          <a:p>
            <a:r>
              <a:rPr lang="en-US" sz="2800" b="1" dirty="0"/>
              <a:t>Start small and build your search</a:t>
            </a:r>
          </a:p>
        </p:txBody>
      </p:sp>
      <p:sp>
        <p:nvSpPr>
          <p:cNvPr id="18" name="Content Placeholder 17">
            <a:extLst>
              <a:ext uri="{FF2B5EF4-FFF2-40B4-BE49-F238E27FC236}">
                <a16:creationId xmlns:a16="http://schemas.microsoft.com/office/drawing/2014/main" id="{64C0CF79-85E2-24C6-80C3-0EC23BA59FB2}"/>
              </a:ext>
            </a:extLst>
          </p:cNvPr>
          <p:cNvSpPr>
            <a:spLocks noGrp="1"/>
          </p:cNvSpPr>
          <p:nvPr>
            <p:ph sz="quarter" idx="14"/>
          </p:nvPr>
        </p:nvSpPr>
        <p:spPr>
          <a:xfrm>
            <a:off x="6945746" y="1570247"/>
            <a:ext cx="4460237" cy="4259752"/>
          </a:xfrm>
        </p:spPr>
        <p:txBody>
          <a:bodyPr/>
          <a:lstStyle/>
          <a:p>
            <a:pPr algn="l"/>
            <a:r>
              <a:rPr lang="en-US" sz="2000" i="0" dirty="0"/>
              <a:t>P – Patient or Population: Adults </a:t>
            </a:r>
            <a:r>
              <a:rPr lang="en-US" sz="2000" b="1" i="0" dirty="0"/>
              <a:t>OR</a:t>
            </a:r>
            <a:r>
              <a:rPr lang="en-US" sz="2000" i="0" dirty="0"/>
              <a:t> Inpatients OR Parkinson’s Patients</a:t>
            </a:r>
          </a:p>
          <a:p>
            <a:r>
              <a:rPr lang="en-US" sz="2000" b="1" i="0" dirty="0">
                <a:solidFill>
                  <a:srgbClr val="00B050"/>
                </a:solidFill>
              </a:rPr>
              <a:t>AND</a:t>
            </a:r>
          </a:p>
          <a:p>
            <a:pPr algn="l"/>
            <a:r>
              <a:rPr lang="en-US" sz="2000" i="0" dirty="0"/>
              <a:t>I – Intervention or Indication: Exercise Program </a:t>
            </a:r>
            <a:r>
              <a:rPr lang="en-US" sz="2000" b="1" i="0" dirty="0"/>
              <a:t>OR</a:t>
            </a:r>
            <a:r>
              <a:rPr lang="en-US" sz="2000" i="0" dirty="0"/>
              <a:t> Gait Stability Training</a:t>
            </a:r>
          </a:p>
          <a:p>
            <a:r>
              <a:rPr lang="en-US" sz="2000" b="1" i="0" dirty="0">
                <a:solidFill>
                  <a:srgbClr val="00B050"/>
                </a:solidFill>
              </a:rPr>
              <a:t>AND</a:t>
            </a:r>
          </a:p>
          <a:p>
            <a:pPr algn="l"/>
            <a:r>
              <a:rPr lang="en-US" sz="2000" i="0" dirty="0"/>
              <a:t>C – Comparison (might be standard care): Physical Therapy </a:t>
            </a:r>
            <a:r>
              <a:rPr lang="en-US" sz="2000" b="1" i="0" dirty="0"/>
              <a:t>OR</a:t>
            </a:r>
            <a:r>
              <a:rPr lang="en-US" sz="2000" i="0" dirty="0"/>
              <a:t> Standard Care</a:t>
            </a:r>
          </a:p>
          <a:p>
            <a:r>
              <a:rPr lang="en-US" sz="2000" b="1" i="0" dirty="0">
                <a:solidFill>
                  <a:srgbClr val="00B050"/>
                </a:solidFill>
              </a:rPr>
              <a:t>AND</a:t>
            </a:r>
          </a:p>
          <a:p>
            <a:pPr algn="l"/>
            <a:r>
              <a:rPr lang="en-US" sz="2000" i="0" dirty="0"/>
              <a:t>O – Outcome: Improved gait stability </a:t>
            </a:r>
            <a:r>
              <a:rPr lang="en-US" sz="2000" b="1" i="0" dirty="0"/>
              <a:t>OR</a:t>
            </a:r>
            <a:r>
              <a:rPr lang="en-US" sz="2000" i="0" dirty="0"/>
              <a:t> reduce fall risk</a:t>
            </a:r>
          </a:p>
        </p:txBody>
      </p:sp>
      <p:sp>
        <p:nvSpPr>
          <p:cNvPr id="5" name="Title 4">
            <a:extLst>
              <a:ext uri="{FF2B5EF4-FFF2-40B4-BE49-F238E27FC236}">
                <a16:creationId xmlns:a16="http://schemas.microsoft.com/office/drawing/2014/main" id="{7C954C32-2429-6C47-F164-E660655C4C0C}"/>
              </a:ext>
            </a:extLst>
          </p:cNvPr>
          <p:cNvSpPr>
            <a:spLocks noGrp="1"/>
          </p:cNvSpPr>
          <p:nvPr>
            <p:ph type="ctrTitle"/>
          </p:nvPr>
        </p:nvSpPr>
        <p:spPr>
          <a:xfrm>
            <a:off x="786016" y="246100"/>
            <a:ext cx="7654787" cy="651094"/>
          </a:xfrm>
        </p:spPr>
        <p:txBody>
          <a:bodyPr>
            <a:normAutofit fontScale="90000"/>
          </a:bodyPr>
          <a:lstStyle/>
          <a:p>
            <a:r>
              <a:rPr lang="en-US" dirty="0"/>
              <a:t>PICO Questions – how to combine?</a:t>
            </a:r>
          </a:p>
        </p:txBody>
      </p:sp>
      <p:sp>
        <p:nvSpPr>
          <p:cNvPr id="2" name="Slide Number Placeholder 1">
            <a:extLst>
              <a:ext uri="{FF2B5EF4-FFF2-40B4-BE49-F238E27FC236}">
                <a16:creationId xmlns:a16="http://schemas.microsoft.com/office/drawing/2014/main" id="{917D205E-56E0-46DF-6D5E-8AA684B477D5}"/>
              </a:ext>
            </a:extLst>
          </p:cNvPr>
          <p:cNvSpPr>
            <a:spLocks noGrp="1"/>
          </p:cNvSpPr>
          <p:nvPr>
            <p:ph type="sldNum" sz="quarter" idx="12"/>
          </p:nvPr>
        </p:nvSpPr>
        <p:spPr>
          <a:xfrm>
            <a:off x="11405983" y="6492875"/>
            <a:ext cx="491278" cy="365125"/>
          </a:xfrm>
        </p:spPr>
        <p:txBody>
          <a:bodyPr/>
          <a:lstStyle/>
          <a:p>
            <a:fld id="{57475CDB-D13A-0644-8A3B-498643863F5F}" type="slidenum">
              <a:rPr lang="en-US" smtClean="0"/>
              <a:pPr/>
              <a:t>28</a:t>
            </a:fld>
            <a:endParaRPr lang="en-US" dirty="0"/>
          </a:p>
        </p:txBody>
      </p:sp>
      <p:sp>
        <p:nvSpPr>
          <p:cNvPr id="19" name="Text Placeholder 18">
            <a:extLst>
              <a:ext uri="{FF2B5EF4-FFF2-40B4-BE49-F238E27FC236}">
                <a16:creationId xmlns:a16="http://schemas.microsoft.com/office/drawing/2014/main" id="{91ADE102-3045-B7A5-A3CA-3B6A2A38A2DF}"/>
              </a:ext>
            </a:extLst>
          </p:cNvPr>
          <p:cNvSpPr>
            <a:spLocks noGrp="1"/>
          </p:cNvSpPr>
          <p:nvPr>
            <p:ph type="body" sz="quarter" idx="15"/>
          </p:nvPr>
        </p:nvSpPr>
        <p:spPr/>
        <p:txBody>
          <a:bodyPr/>
          <a:lstStyle/>
          <a:p>
            <a:endParaRPr lang="en-US"/>
          </a:p>
        </p:txBody>
      </p:sp>
    </p:spTree>
    <p:custDataLst>
      <p:tags r:id="rId1"/>
    </p:custDataLst>
    <p:extLst>
      <p:ext uri="{BB962C8B-B14F-4D97-AF65-F5344CB8AC3E}">
        <p14:creationId xmlns:p14="http://schemas.microsoft.com/office/powerpoint/2010/main" val="1698060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76D15D-1D2C-E543-7122-35C83AAFCF4B}"/>
              </a:ext>
            </a:extLst>
          </p:cNvPr>
          <p:cNvSpPr>
            <a:spLocks noGrp="1"/>
          </p:cNvSpPr>
          <p:nvPr>
            <p:ph type="body" sz="quarter" idx="13"/>
          </p:nvPr>
        </p:nvSpPr>
        <p:spPr>
          <a:xfrm>
            <a:off x="545870" y="1588655"/>
            <a:ext cx="3693619" cy="4700859"/>
          </a:xfrm>
        </p:spPr>
        <p:txBody>
          <a:bodyPr/>
          <a:lstStyle/>
          <a:p>
            <a:pPr marL="342900" indent="-342900">
              <a:buAutoNum type="arabicPeriod"/>
            </a:pPr>
            <a:r>
              <a:rPr lang="en-US" sz="2400" dirty="0"/>
              <a:t>Identify Search Concepts</a:t>
            </a:r>
          </a:p>
          <a:p>
            <a:pPr marL="342900" indent="-342900">
              <a:buAutoNum type="arabicPeriod"/>
            </a:pPr>
            <a:r>
              <a:rPr lang="en-US" sz="2400" dirty="0"/>
              <a:t>Select a database</a:t>
            </a:r>
          </a:p>
          <a:p>
            <a:pPr marL="342900" indent="-342900">
              <a:buAutoNum type="arabicPeriod"/>
            </a:pPr>
            <a:r>
              <a:rPr lang="en-US" sz="2400" dirty="0"/>
              <a:t>Search for each concept INDIVIDUALLY</a:t>
            </a:r>
          </a:p>
          <a:p>
            <a:pPr marL="342900" indent="-342900">
              <a:buAutoNum type="arabicPeriod"/>
            </a:pPr>
            <a:r>
              <a:rPr lang="en-US" sz="2400" dirty="0"/>
              <a:t>Begin combining search terms with Boolean operators</a:t>
            </a:r>
          </a:p>
          <a:p>
            <a:pPr marL="342900" indent="-342900">
              <a:buAutoNum type="arabicPeriod"/>
            </a:pPr>
            <a:r>
              <a:rPr lang="en-US" sz="2400" dirty="0"/>
              <a:t>Add filters (e.g., limit to English, last 5 years, Systematic Reviews, etc.)</a:t>
            </a:r>
          </a:p>
          <a:p>
            <a:pPr marL="342900" indent="-342900">
              <a:buAutoNum type="arabicPeriod"/>
            </a:pPr>
            <a:endParaRPr lang="en-US" dirty="0"/>
          </a:p>
        </p:txBody>
      </p:sp>
      <p:pic>
        <p:nvPicPr>
          <p:cNvPr id="8" name="Content Placeholder 7">
            <a:extLst>
              <a:ext uri="{FF2B5EF4-FFF2-40B4-BE49-F238E27FC236}">
                <a16:creationId xmlns:a16="http://schemas.microsoft.com/office/drawing/2014/main" id="{88B79F4B-20C2-1648-71C6-B04A7564ECA0}"/>
              </a:ext>
            </a:extLst>
          </p:cNvPr>
          <p:cNvPicPr>
            <a:picLocks noGrp="1" noChangeAspect="1"/>
          </p:cNvPicPr>
          <p:nvPr>
            <p:ph sz="quarter" idx="14"/>
          </p:nvPr>
        </p:nvPicPr>
        <p:blipFill>
          <a:blip r:embed="rId3"/>
          <a:stretch>
            <a:fillRect/>
          </a:stretch>
        </p:blipFill>
        <p:spPr>
          <a:xfrm>
            <a:off x="4619451" y="1320800"/>
            <a:ext cx="6538075" cy="5090912"/>
          </a:xfrm>
          <a:prstGeom prst="rect">
            <a:avLst/>
          </a:prstGeom>
        </p:spPr>
      </p:pic>
      <p:sp>
        <p:nvSpPr>
          <p:cNvPr id="4" name="Title 3">
            <a:extLst>
              <a:ext uri="{FF2B5EF4-FFF2-40B4-BE49-F238E27FC236}">
                <a16:creationId xmlns:a16="http://schemas.microsoft.com/office/drawing/2014/main" id="{8008098A-B06C-938B-AE92-A57323324142}"/>
              </a:ext>
            </a:extLst>
          </p:cNvPr>
          <p:cNvSpPr>
            <a:spLocks noGrp="1"/>
          </p:cNvSpPr>
          <p:nvPr>
            <p:ph type="ctrTitle"/>
          </p:nvPr>
        </p:nvSpPr>
        <p:spPr>
          <a:xfrm>
            <a:off x="786016" y="246100"/>
            <a:ext cx="8436361" cy="651094"/>
          </a:xfrm>
        </p:spPr>
        <p:txBody>
          <a:bodyPr/>
          <a:lstStyle/>
          <a:p>
            <a:r>
              <a:rPr lang="en-US" dirty="0"/>
              <a:t>General Steps to a Strong Search</a:t>
            </a:r>
          </a:p>
        </p:txBody>
      </p:sp>
      <p:sp>
        <p:nvSpPr>
          <p:cNvPr id="6" name="Slide Number Placeholder 5">
            <a:extLst>
              <a:ext uri="{FF2B5EF4-FFF2-40B4-BE49-F238E27FC236}">
                <a16:creationId xmlns:a16="http://schemas.microsoft.com/office/drawing/2014/main" id="{88C23D89-F1B4-12D9-B431-792DC65D4185}"/>
              </a:ext>
            </a:extLst>
          </p:cNvPr>
          <p:cNvSpPr>
            <a:spLocks noGrp="1"/>
          </p:cNvSpPr>
          <p:nvPr>
            <p:ph type="sldNum" sz="quarter" idx="12"/>
          </p:nvPr>
        </p:nvSpPr>
        <p:spPr/>
        <p:txBody>
          <a:bodyPr/>
          <a:lstStyle/>
          <a:p>
            <a:fld id="{57475CDB-D13A-0644-8A3B-498643863F5F}" type="slidenum">
              <a:rPr lang="en-US" smtClean="0"/>
              <a:pPr/>
              <a:t>29</a:t>
            </a:fld>
            <a:endParaRPr lang="en-US" dirty="0"/>
          </a:p>
        </p:txBody>
      </p:sp>
      <p:sp>
        <p:nvSpPr>
          <p:cNvPr id="7" name="Text Placeholder 6">
            <a:extLst>
              <a:ext uri="{FF2B5EF4-FFF2-40B4-BE49-F238E27FC236}">
                <a16:creationId xmlns:a16="http://schemas.microsoft.com/office/drawing/2014/main" id="{E19A6BB8-2CEE-84D2-EC8A-F9F1799F6386}"/>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4004015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0B93D4-1789-0114-DE45-290C2778CB89}"/>
              </a:ext>
            </a:extLst>
          </p:cNvPr>
          <p:cNvSpPr>
            <a:spLocks noGrp="1"/>
          </p:cNvSpPr>
          <p:nvPr>
            <p:ph type="ctrTitle"/>
          </p:nvPr>
        </p:nvSpPr>
        <p:spPr/>
        <p:txBody>
          <a:bodyPr>
            <a:normAutofit fontScale="90000"/>
          </a:bodyPr>
          <a:lstStyle/>
          <a:p>
            <a:r>
              <a:rPr lang="en-US" dirty="0"/>
              <a:t>Chat for Questions</a:t>
            </a:r>
          </a:p>
        </p:txBody>
      </p:sp>
      <p:sp>
        <p:nvSpPr>
          <p:cNvPr id="6" name="Slide Number Placeholder 5">
            <a:extLst>
              <a:ext uri="{FF2B5EF4-FFF2-40B4-BE49-F238E27FC236}">
                <a16:creationId xmlns:a16="http://schemas.microsoft.com/office/drawing/2014/main" id="{3661F1F7-E15A-519D-331A-3101D107F45B}"/>
              </a:ext>
            </a:extLst>
          </p:cNvPr>
          <p:cNvSpPr>
            <a:spLocks noGrp="1"/>
          </p:cNvSpPr>
          <p:nvPr>
            <p:ph type="sldNum" sz="quarter" idx="12"/>
          </p:nvPr>
        </p:nvSpPr>
        <p:spPr/>
        <p:txBody>
          <a:bodyPr/>
          <a:lstStyle/>
          <a:p>
            <a:fld id="{57475CDB-D13A-0644-8A3B-498643863F5F}" type="slidenum">
              <a:rPr lang="en-US" smtClean="0"/>
              <a:pPr/>
              <a:t>3</a:t>
            </a:fld>
            <a:endParaRPr lang="en-US" dirty="0"/>
          </a:p>
        </p:txBody>
      </p:sp>
      <p:sp>
        <p:nvSpPr>
          <p:cNvPr id="7" name="Text Placeholder 6">
            <a:extLst>
              <a:ext uri="{FF2B5EF4-FFF2-40B4-BE49-F238E27FC236}">
                <a16:creationId xmlns:a16="http://schemas.microsoft.com/office/drawing/2014/main" id="{838B7A7A-17AE-E57C-8855-075D7726F67C}"/>
              </a:ext>
            </a:extLst>
          </p:cNvPr>
          <p:cNvSpPr>
            <a:spLocks noGrp="1"/>
          </p:cNvSpPr>
          <p:nvPr>
            <p:ph type="body" sz="quarter" idx="15"/>
          </p:nvPr>
        </p:nvSpPr>
        <p:spPr/>
        <p:txBody>
          <a:bodyPr/>
          <a:lstStyle/>
          <a:p>
            <a:r>
              <a:rPr lang="en-US" dirty="0"/>
              <a:t>Library Network Office</a:t>
            </a:r>
          </a:p>
        </p:txBody>
      </p:sp>
      <p:pic>
        <p:nvPicPr>
          <p:cNvPr id="8" name="Content Placeholder 5">
            <a:extLst>
              <a:ext uri="{FF2B5EF4-FFF2-40B4-BE49-F238E27FC236}">
                <a16:creationId xmlns:a16="http://schemas.microsoft.com/office/drawing/2014/main" id="{E4AFDBDE-A876-B64D-4EA4-FCA2E1ABEE08}"/>
              </a:ext>
            </a:extLst>
          </p:cNvPr>
          <p:cNvPicPr>
            <a:picLocks noChangeAspect="1"/>
          </p:cNvPicPr>
          <p:nvPr/>
        </p:nvPicPr>
        <p:blipFill>
          <a:blip r:embed="rId3"/>
          <a:stretch>
            <a:fillRect/>
          </a:stretch>
        </p:blipFill>
        <p:spPr>
          <a:xfrm>
            <a:off x="873615" y="897194"/>
            <a:ext cx="10444770" cy="5536211"/>
          </a:xfrm>
          <a:prstGeom prst="rect">
            <a:avLst/>
          </a:prstGeom>
        </p:spPr>
      </p:pic>
    </p:spTree>
    <p:extLst>
      <p:ext uri="{BB962C8B-B14F-4D97-AF65-F5344CB8AC3E}">
        <p14:creationId xmlns:p14="http://schemas.microsoft.com/office/powerpoint/2010/main" val="4039513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426516-EBFD-72FC-170D-6A1C758EFF8C}"/>
              </a:ext>
            </a:extLst>
          </p:cNvPr>
          <p:cNvSpPr>
            <a:spLocks noGrp="1"/>
          </p:cNvSpPr>
          <p:nvPr>
            <p:ph sz="quarter" idx="14"/>
          </p:nvPr>
        </p:nvSpPr>
        <p:spPr>
          <a:xfrm>
            <a:off x="786017" y="1853665"/>
            <a:ext cx="10619966" cy="2284226"/>
          </a:xfrm>
        </p:spPr>
        <p:txBody>
          <a:bodyPr/>
          <a:lstStyle/>
          <a:p>
            <a:r>
              <a:rPr lang="en-US" sz="4000" i="0" dirty="0"/>
              <a:t>Start at your Library’s portal, or the National Desktop Library website:</a:t>
            </a:r>
          </a:p>
          <a:p>
            <a:r>
              <a:rPr lang="en-US" sz="4000" i="0" dirty="0">
                <a:hlinkClick r:id="rId3"/>
              </a:rPr>
              <a:t>www.va.gov/library</a:t>
            </a:r>
            <a:r>
              <a:rPr lang="en-US" sz="4000" i="0" dirty="0"/>
              <a:t> </a:t>
            </a:r>
          </a:p>
        </p:txBody>
      </p:sp>
      <p:sp>
        <p:nvSpPr>
          <p:cNvPr id="3" name="Title 2">
            <a:extLst>
              <a:ext uri="{FF2B5EF4-FFF2-40B4-BE49-F238E27FC236}">
                <a16:creationId xmlns:a16="http://schemas.microsoft.com/office/drawing/2014/main" id="{DBAFC3AA-E9D9-8EC6-9E4B-C2E3B5DA709C}"/>
              </a:ext>
            </a:extLst>
          </p:cNvPr>
          <p:cNvSpPr>
            <a:spLocks noGrp="1"/>
          </p:cNvSpPr>
          <p:nvPr>
            <p:ph type="ctrTitle"/>
          </p:nvPr>
        </p:nvSpPr>
        <p:spPr/>
        <p:txBody>
          <a:bodyPr/>
          <a:lstStyle/>
          <a:p>
            <a:r>
              <a:rPr lang="en-US" dirty="0"/>
              <a:t>PubMed Live Demo</a:t>
            </a:r>
          </a:p>
        </p:txBody>
      </p:sp>
      <p:sp>
        <p:nvSpPr>
          <p:cNvPr id="5" name="Slide Number Placeholder 4">
            <a:extLst>
              <a:ext uri="{FF2B5EF4-FFF2-40B4-BE49-F238E27FC236}">
                <a16:creationId xmlns:a16="http://schemas.microsoft.com/office/drawing/2014/main" id="{03947ADD-A437-1952-C2B5-692E375F40FF}"/>
              </a:ext>
            </a:extLst>
          </p:cNvPr>
          <p:cNvSpPr>
            <a:spLocks noGrp="1"/>
          </p:cNvSpPr>
          <p:nvPr>
            <p:ph type="sldNum" sz="quarter" idx="12"/>
          </p:nvPr>
        </p:nvSpPr>
        <p:spPr/>
        <p:txBody>
          <a:bodyPr/>
          <a:lstStyle/>
          <a:p>
            <a:fld id="{57475CDB-D13A-0644-8A3B-498643863F5F}" type="slidenum">
              <a:rPr lang="en-US" smtClean="0"/>
              <a:pPr/>
              <a:t>30</a:t>
            </a:fld>
            <a:endParaRPr lang="en-US" dirty="0"/>
          </a:p>
        </p:txBody>
      </p:sp>
      <p:sp>
        <p:nvSpPr>
          <p:cNvPr id="6" name="Text Placeholder 5">
            <a:extLst>
              <a:ext uri="{FF2B5EF4-FFF2-40B4-BE49-F238E27FC236}">
                <a16:creationId xmlns:a16="http://schemas.microsoft.com/office/drawing/2014/main" id="{CB05FF7C-2256-9C15-61BA-935AF038B1AD}"/>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14027065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B6EA7A-4A44-9260-497F-72F88A9D6938}"/>
              </a:ext>
            </a:extLst>
          </p:cNvPr>
          <p:cNvSpPr>
            <a:spLocks noGrp="1"/>
          </p:cNvSpPr>
          <p:nvPr>
            <p:ph sz="quarter" idx="14"/>
          </p:nvPr>
        </p:nvSpPr>
        <p:spPr>
          <a:xfrm>
            <a:off x="878843" y="1747455"/>
            <a:ext cx="10619966" cy="2654827"/>
          </a:xfrm>
        </p:spPr>
        <p:txBody>
          <a:bodyPr/>
          <a:lstStyle/>
          <a:p>
            <a:pPr marL="342900" indent="-342900" algn="l">
              <a:buFont typeface="Arial" panose="020B0604020202020204" pitchFamily="34" charset="0"/>
              <a:buChar char="•"/>
            </a:pPr>
            <a:r>
              <a:rPr lang="en-US" sz="2000" i="0" dirty="0"/>
              <a:t>Create a personal EBSCO account to save searches &amp; results, organize into folders, etc.</a:t>
            </a:r>
          </a:p>
          <a:p>
            <a:pPr marL="342900" indent="-342900" algn="l">
              <a:buFont typeface="Arial" panose="020B0604020202020204" pitchFamily="34" charset="0"/>
              <a:buChar char="•"/>
            </a:pPr>
            <a:r>
              <a:rPr lang="en-US" sz="2000" i="0" dirty="0"/>
              <a:t>Search for each concept individually</a:t>
            </a:r>
          </a:p>
          <a:p>
            <a:pPr marL="341313" indent="-341313" algn="l">
              <a:buFont typeface="Arial" panose="020B0604020202020204" pitchFamily="34" charset="0"/>
              <a:buChar char="•"/>
            </a:pPr>
            <a:r>
              <a:rPr lang="en-US" sz="2000" i="0" dirty="0"/>
              <a:t>Use the “CINAHL Subject Headings” link at the very top of the screen to find applicable subject headings</a:t>
            </a:r>
          </a:p>
          <a:p>
            <a:pPr marL="341313" indent="-341313" algn="l">
              <a:buFont typeface="Arial" panose="020B0604020202020204" pitchFamily="34" charset="0"/>
              <a:buChar char="•"/>
            </a:pPr>
            <a:r>
              <a:rPr lang="en-US" sz="2000" i="0" dirty="0"/>
              <a:t>Combine terms using the “Search History” link under the search bar</a:t>
            </a:r>
          </a:p>
          <a:p>
            <a:pPr marL="342900" indent="-342900" algn="l">
              <a:buFont typeface="Arial" panose="020B0604020202020204" pitchFamily="34" charset="0"/>
              <a:buChar char="•"/>
            </a:pPr>
            <a:r>
              <a:rPr lang="en-US" sz="2000" i="0" dirty="0"/>
              <a:t>Use * for various endings –&gt; </a:t>
            </a:r>
            <a:r>
              <a:rPr lang="en-US" sz="2000" i="0" dirty="0" err="1"/>
              <a:t>Nurs</a:t>
            </a:r>
            <a:r>
              <a:rPr lang="en-US" sz="2000" i="0" dirty="0"/>
              <a:t>*= nurse, nurses, nursing</a:t>
            </a:r>
          </a:p>
        </p:txBody>
      </p:sp>
      <p:sp>
        <p:nvSpPr>
          <p:cNvPr id="3" name="Title 2">
            <a:extLst>
              <a:ext uri="{FF2B5EF4-FFF2-40B4-BE49-F238E27FC236}">
                <a16:creationId xmlns:a16="http://schemas.microsoft.com/office/drawing/2014/main" id="{82A40087-64AF-9B6F-731C-1882DD49920E}"/>
              </a:ext>
            </a:extLst>
          </p:cNvPr>
          <p:cNvSpPr>
            <a:spLocks noGrp="1"/>
          </p:cNvSpPr>
          <p:nvPr>
            <p:ph type="ctrTitle"/>
          </p:nvPr>
        </p:nvSpPr>
        <p:spPr/>
        <p:txBody>
          <a:bodyPr/>
          <a:lstStyle/>
          <a:p>
            <a:r>
              <a:rPr lang="en-US" dirty="0"/>
              <a:t>CINAHL</a:t>
            </a:r>
          </a:p>
        </p:txBody>
      </p:sp>
      <p:sp>
        <p:nvSpPr>
          <p:cNvPr id="4" name="Subtitle 3">
            <a:extLst>
              <a:ext uri="{FF2B5EF4-FFF2-40B4-BE49-F238E27FC236}">
                <a16:creationId xmlns:a16="http://schemas.microsoft.com/office/drawing/2014/main" id="{5C0840DD-397B-79CD-B54D-A06F9FC1A8D5}"/>
              </a:ext>
            </a:extLst>
          </p:cNvPr>
          <p:cNvSpPr>
            <a:spLocks noGrp="1"/>
          </p:cNvSpPr>
          <p:nvPr>
            <p:ph type="subTitle" idx="1"/>
          </p:nvPr>
        </p:nvSpPr>
        <p:spPr>
          <a:xfrm>
            <a:off x="786016" y="973393"/>
            <a:ext cx="10805620" cy="880271"/>
          </a:xfrm>
        </p:spPr>
        <p:txBody>
          <a:bodyPr/>
          <a:lstStyle/>
          <a:p>
            <a:r>
              <a:rPr lang="en-US" dirty="0"/>
              <a:t>Use this database to search for literature focused on nursing and allied health topics. Note that there’s a fair amount of overlap with PubMed.</a:t>
            </a:r>
          </a:p>
          <a:p>
            <a:endParaRPr lang="en-US" dirty="0"/>
          </a:p>
        </p:txBody>
      </p:sp>
      <p:sp>
        <p:nvSpPr>
          <p:cNvPr id="5" name="Slide Number Placeholder 4">
            <a:extLst>
              <a:ext uri="{FF2B5EF4-FFF2-40B4-BE49-F238E27FC236}">
                <a16:creationId xmlns:a16="http://schemas.microsoft.com/office/drawing/2014/main" id="{469047E9-AA3C-7EEB-E88A-4CC86B676FF3}"/>
              </a:ext>
            </a:extLst>
          </p:cNvPr>
          <p:cNvSpPr>
            <a:spLocks noGrp="1"/>
          </p:cNvSpPr>
          <p:nvPr>
            <p:ph type="sldNum" sz="quarter" idx="12"/>
          </p:nvPr>
        </p:nvSpPr>
        <p:spPr/>
        <p:txBody>
          <a:bodyPr/>
          <a:lstStyle/>
          <a:p>
            <a:fld id="{57475CDB-D13A-0644-8A3B-498643863F5F}" type="slidenum">
              <a:rPr lang="en-US" smtClean="0"/>
              <a:pPr/>
              <a:t>31</a:t>
            </a:fld>
            <a:endParaRPr lang="en-US" dirty="0"/>
          </a:p>
        </p:txBody>
      </p:sp>
      <p:sp>
        <p:nvSpPr>
          <p:cNvPr id="6" name="Text Placeholder 5">
            <a:extLst>
              <a:ext uri="{FF2B5EF4-FFF2-40B4-BE49-F238E27FC236}">
                <a16:creationId xmlns:a16="http://schemas.microsoft.com/office/drawing/2014/main" id="{D601066A-113A-5A6E-3C5E-2A7B9D7751B1}"/>
              </a:ext>
            </a:extLst>
          </p:cNvPr>
          <p:cNvSpPr>
            <a:spLocks noGrp="1"/>
          </p:cNvSpPr>
          <p:nvPr>
            <p:ph type="body" sz="quarter" idx="15"/>
          </p:nvPr>
        </p:nvSpPr>
        <p:spPr/>
        <p:txBody>
          <a:bodyPr/>
          <a:lstStyle/>
          <a:p>
            <a:endParaRPr lang="en-US"/>
          </a:p>
        </p:txBody>
      </p:sp>
      <p:pic>
        <p:nvPicPr>
          <p:cNvPr id="8" name="Picture 7">
            <a:extLst>
              <a:ext uri="{FF2B5EF4-FFF2-40B4-BE49-F238E27FC236}">
                <a16:creationId xmlns:a16="http://schemas.microsoft.com/office/drawing/2014/main" id="{4C69B951-A9D5-3360-2E0D-C3458F3193AB}"/>
              </a:ext>
            </a:extLst>
          </p:cNvPr>
          <p:cNvPicPr>
            <a:picLocks noChangeAspect="1"/>
          </p:cNvPicPr>
          <p:nvPr/>
        </p:nvPicPr>
        <p:blipFill>
          <a:blip r:embed="rId3"/>
          <a:stretch>
            <a:fillRect/>
          </a:stretch>
        </p:blipFill>
        <p:spPr>
          <a:xfrm>
            <a:off x="1145309" y="4428838"/>
            <a:ext cx="10446327" cy="2268647"/>
          </a:xfrm>
          <a:prstGeom prst="rect">
            <a:avLst/>
          </a:prstGeom>
        </p:spPr>
      </p:pic>
      <p:sp>
        <p:nvSpPr>
          <p:cNvPr id="9" name="Oval 8">
            <a:extLst>
              <a:ext uri="{FF2B5EF4-FFF2-40B4-BE49-F238E27FC236}">
                <a16:creationId xmlns:a16="http://schemas.microsoft.com/office/drawing/2014/main" id="{E84EAAD6-DFDF-7BCF-9D07-7D9EEC161BD9}"/>
              </a:ext>
            </a:extLst>
          </p:cNvPr>
          <p:cNvSpPr/>
          <p:nvPr/>
        </p:nvSpPr>
        <p:spPr>
          <a:xfrm>
            <a:off x="11009745" y="4414982"/>
            <a:ext cx="646546" cy="24938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13EA341-AACF-89B5-F777-82E85653875F}"/>
              </a:ext>
            </a:extLst>
          </p:cNvPr>
          <p:cNvSpPr/>
          <p:nvPr/>
        </p:nvSpPr>
        <p:spPr>
          <a:xfrm>
            <a:off x="4027055" y="6389510"/>
            <a:ext cx="905163" cy="29527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10F6119-D2F6-7A93-F79D-48161FF79121}"/>
              </a:ext>
            </a:extLst>
          </p:cNvPr>
          <p:cNvSpPr/>
          <p:nvPr/>
        </p:nvSpPr>
        <p:spPr>
          <a:xfrm>
            <a:off x="1819100" y="4364182"/>
            <a:ext cx="1588655" cy="35098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031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8655720-8AD0-D07A-256A-C18C9DEC7AF1}"/>
              </a:ext>
            </a:extLst>
          </p:cNvPr>
          <p:cNvPicPr>
            <a:picLocks noGrp="1" noChangeAspect="1"/>
          </p:cNvPicPr>
          <p:nvPr>
            <p:ph sz="quarter" idx="14"/>
          </p:nvPr>
        </p:nvPicPr>
        <p:blipFill rotWithShape="1">
          <a:blip r:embed="rId3"/>
          <a:srcRect t="36747" b="1"/>
          <a:stretch/>
        </p:blipFill>
        <p:spPr>
          <a:xfrm>
            <a:off x="275637" y="2110412"/>
            <a:ext cx="11916363" cy="2470530"/>
          </a:xfrm>
        </p:spPr>
      </p:pic>
      <p:sp>
        <p:nvSpPr>
          <p:cNvPr id="3" name="Title 2">
            <a:extLst>
              <a:ext uri="{FF2B5EF4-FFF2-40B4-BE49-F238E27FC236}">
                <a16:creationId xmlns:a16="http://schemas.microsoft.com/office/drawing/2014/main" id="{25C2A114-98F6-9CFB-CD36-15A50DCF9A19}"/>
              </a:ext>
            </a:extLst>
          </p:cNvPr>
          <p:cNvSpPr>
            <a:spLocks noGrp="1"/>
          </p:cNvSpPr>
          <p:nvPr>
            <p:ph type="ctrTitle"/>
          </p:nvPr>
        </p:nvSpPr>
        <p:spPr/>
        <p:txBody>
          <a:bodyPr/>
          <a:lstStyle/>
          <a:p>
            <a:r>
              <a:rPr lang="en-US" dirty="0"/>
              <a:t>CINAHL Cont’d</a:t>
            </a:r>
          </a:p>
        </p:txBody>
      </p:sp>
      <p:sp>
        <p:nvSpPr>
          <p:cNvPr id="4" name="Subtitle 3">
            <a:extLst>
              <a:ext uri="{FF2B5EF4-FFF2-40B4-BE49-F238E27FC236}">
                <a16:creationId xmlns:a16="http://schemas.microsoft.com/office/drawing/2014/main" id="{8C50C076-396E-902F-333B-757FDFD4DD70}"/>
              </a:ext>
            </a:extLst>
          </p:cNvPr>
          <p:cNvSpPr>
            <a:spLocks noGrp="1"/>
          </p:cNvSpPr>
          <p:nvPr>
            <p:ph type="subTitle" idx="1"/>
          </p:nvPr>
        </p:nvSpPr>
        <p:spPr/>
        <p:txBody>
          <a:bodyPr/>
          <a:lstStyle/>
          <a:p>
            <a:endParaRPr lang="en-US"/>
          </a:p>
        </p:txBody>
      </p:sp>
      <p:sp>
        <p:nvSpPr>
          <p:cNvPr id="5" name="Slide Number Placeholder 4">
            <a:extLst>
              <a:ext uri="{FF2B5EF4-FFF2-40B4-BE49-F238E27FC236}">
                <a16:creationId xmlns:a16="http://schemas.microsoft.com/office/drawing/2014/main" id="{27479CEF-799A-C5E9-A5C4-A9DF6D78B0D4}"/>
              </a:ext>
            </a:extLst>
          </p:cNvPr>
          <p:cNvSpPr>
            <a:spLocks noGrp="1"/>
          </p:cNvSpPr>
          <p:nvPr>
            <p:ph type="sldNum" sz="quarter" idx="12"/>
          </p:nvPr>
        </p:nvSpPr>
        <p:spPr/>
        <p:txBody>
          <a:bodyPr/>
          <a:lstStyle/>
          <a:p>
            <a:fld id="{57475CDB-D13A-0644-8A3B-498643863F5F}" type="slidenum">
              <a:rPr lang="en-US" smtClean="0"/>
              <a:pPr/>
              <a:t>32</a:t>
            </a:fld>
            <a:endParaRPr lang="en-US" dirty="0"/>
          </a:p>
        </p:txBody>
      </p:sp>
      <p:sp>
        <p:nvSpPr>
          <p:cNvPr id="6" name="Text Placeholder 5">
            <a:extLst>
              <a:ext uri="{FF2B5EF4-FFF2-40B4-BE49-F238E27FC236}">
                <a16:creationId xmlns:a16="http://schemas.microsoft.com/office/drawing/2014/main" id="{2E86B1F2-56FD-2B51-FC37-82375BCC7AEC}"/>
              </a:ext>
            </a:extLst>
          </p:cNvPr>
          <p:cNvSpPr>
            <a:spLocks noGrp="1"/>
          </p:cNvSpPr>
          <p:nvPr>
            <p:ph type="body" sz="quarter" idx="15"/>
          </p:nvPr>
        </p:nvSpPr>
        <p:spPr/>
        <p:txBody>
          <a:bodyPr/>
          <a:lstStyle/>
          <a:p>
            <a:endParaRPr lang="en-US"/>
          </a:p>
        </p:txBody>
      </p:sp>
      <p:sp>
        <p:nvSpPr>
          <p:cNvPr id="9" name="Oval 8">
            <a:extLst>
              <a:ext uri="{FF2B5EF4-FFF2-40B4-BE49-F238E27FC236}">
                <a16:creationId xmlns:a16="http://schemas.microsoft.com/office/drawing/2014/main" id="{CA3657DC-2BCA-8DCA-4FC2-B878C427245D}"/>
              </a:ext>
            </a:extLst>
          </p:cNvPr>
          <p:cNvSpPr/>
          <p:nvPr/>
        </p:nvSpPr>
        <p:spPr>
          <a:xfrm>
            <a:off x="10752608" y="2954215"/>
            <a:ext cx="1306749" cy="172179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E3E6064-EDC2-70A3-A827-F9074C03CE63}"/>
              </a:ext>
            </a:extLst>
          </p:cNvPr>
          <p:cNvSpPr/>
          <p:nvPr/>
        </p:nvSpPr>
        <p:spPr>
          <a:xfrm>
            <a:off x="1490056" y="2774790"/>
            <a:ext cx="2052536" cy="43774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AC32E7C-793C-9539-FC99-14DA1AE26B7D}"/>
              </a:ext>
            </a:extLst>
          </p:cNvPr>
          <p:cNvSpPr/>
          <p:nvPr/>
        </p:nvSpPr>
        <p:spPr>
          <a:xfrm>
            <a:off x="275637" y="3148314"/>
            <a:ext cx="510379" cy="143262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553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AF0E9-4063-10F6-8A42-866DF225978F}"/>
              </a:ext>
            </a:extLst>
          </p:cNvPr>
          <p:cNvSpPr>
            <a:spLocks noGrp="1"/>
          </p:cNvSpPr>
          <p:nvPr>
            <p:ph type="ctrTitle"/>
          </p:nvPr>
        </p:nvSpPr>
        <p:spPr/>
        <p:txBody>
          <a:bodyPr/>
          <a:lstStyle/>
          <a:p>
            <a:r>
              <a:rPr lang="en-US" dirty="0"/>
              <a:t>CINAHL Live Demo</a:t>
            </a:r>
          </a:p>
        </p:txBody>
      </p:sp>
      <p:sp>
        <p:nvSpPr>
          <p:cNvPr id="4" name="Text Placeholder 3">
            <a:extLst>
              <a:ext uri="{FF2B5EF4-FFF2-40B4-BE49-F238E27FC236}">
                <a16:creationId xmlns:a16="http://schemas.microsoft.com/office/drawing/2014/main" id="{915A96DC-25F1-D937-7588-BDDC39FD5E26}"/>
              </a:ext>
            </a:extLst>
          </p:cNvPr>
          <p:cNvSpPr>
            <a:spLocks noGrp="1"/>
          </p:cNvSpPr>
          <p:nvPr>
            <p:ph type="body" sz="quarter" idx="13"/>
          </p:nvPr>
        </p:nvSpPr>
        <p:spPr>
          <a:xfrm>
            <a:off x="786017" y="1853664"/>
            <a:ext cx="4928984" cy="4639211"/>
          </a:xfrm>
        </p:spPr>
        <p:txBody>
          <a:bodyPr/>
          <a:lstStyle/>
          <a:p>
            <a:pPr marL="342900" indent="-342900" algn="l">
              <a:buFont typeface="Arial" panose="020B0604020202020204" pitchFamily="34" charset="0"/>
              <a:buChar char="•"/>
            </a:pPr>
            <a:endParaRPr lang="en-US" sz="2000" i="0" dirty="0"/>
          </a:p>
          <a:p>
            <a:endParaRPr lang="en-US" dirty="0"/>
          </a:p>
        </p:txBody>
      </p:sp>
      <p:sp>
        <p:nvSpPr>
          <p:cNvPr id="6" name="Slide Number Placeholder 5">
            <a:extLst>
              <a:ext uri="{FF2B5EF4-FFF2-40B4-BE49-F238E27FC236}">
                <a16:creationId xmlns:a16="http://schemas.microsoft.com/office/drawing/2014/main" id="{17294B05-ECC6-B2F0-DEDA-76AB6825F573}"/>
              </a:ext>
            </a:extLst>
          </p:cNvPr>
          <p:cNvSpPr>
            <a:spLocks noGrp="1"/>
          </p:cNvSpPr>
          <p:nvPr>
            <p:ph type="sldNum" sz="quarter" idx="12"/>
          </p:nvPr>
        </p:nvSpPr>
        <p:spPr/>
        <p:txBody>
          <a:bodyPr/>
          <a:lstStyle/>
          <a:p>
            <a:fld id="{57475CDB-D13A-0644-8A3B-498643863F5F}" type="slidenum">
              <a:rPr lang="en-US" smtClean="0"/>
              <a:pPr/>
              <a:t>33</a:t>
            </a:fld>
            <a:endParaRPr lang="en-US" dirty="0"/>
          </a:p>
        </p:txBody>
      </p:sp>
      <p:sp>
        <p:nvSpPr>
          <p:cNvPr id="7" name="Text Placeholder 6">
            <a:extLst>
              <a:ext uri="{FF2B5EF4-FFF2-40B4-BE49-F238E27FC236}">
                <a16:creationId xmlns:a16="http://schemas.microsoft.com/office/drawing/2014/main" id="{47661042-4C74-C4B9-B87D-56C51AB6D6F1}"/>
              </a:ext>
            </a:extLst>
          </p:cNvPr>
          <p:cNvSpPr>
            <a:spLocks noGrp="1"/>
          </p:cNvSpPr>
          <p:nvPr>
            <p:ph type="body" sz="quarter" idx="15"/>
          </p:nvPr>
        </p:nvSpPr>
        <p:spPr/>
        <p:txBody>
          <a:bodyPr/>
          <a:lstStyle/>
          <a:p>
            <a:endParaRPr lang="en-US"/>
          </a:p>
        </p:txBody>
      </p:sp>
      <p:sp>
        <p:nvSpPr>
          <p:cNvPr id="11" name="TextBox 10">
            <a:extLst>
              <a:ext uri="{FF2B5EF4-FFF2-40B4-BE49-F238E27FC236}">
                <a16:creationId xmlns:a16="http://schemas.microsoft.com/office/drawing/2014/main" id="{7700B783-94F0-9793-DA0B-1E8E54BF02EF}"/>
              </a:ext>
            </a:extLst>
          </p:cNvPr>
          <p:cNvSpPr txBox="1"/>
          <p:nvPr/>
        </p:nvSpPr>
        <p:spPr>
          <a:xfrm>
            <a:off x="3048000" y="2213027"/>
            <a:ext cx="6096000" cy="2436564"/>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000000"/>
                </a:solidFill>
                <a:effectLst/>
                <a:uLnTx/>
                <a:uFillTx/>
                <a:latin typeface="Calibri" panose="020F0502020204030204"/>
                <a:ea typeface="+mn-ea"/>
                <a:cs typeface="+mn-cs"/>
              </a:rPr>
              <a:t>Start at your Library’s portal, or the National Desktop Library website: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000000"/>
                </a:solidFill>
                <a:effectLst/>
                <a:uLnTx/>
                <a:uFillTx/>
                <a:latin typeface="Calibri" panose="020F0502020204030204"/>
                <a:ea typeface="+mn-ea"/>
                <a:cs typeface="+mn-cs"/>
                <a:hlinkClick r:id="rId3"/>
              </a:rPr>
              <a:t>www.va.gov/library</a:t>
            </a:r>
            <a:r>
              <a:rPr kumimoji="0" lang="en-US" sz="4000" b="0"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6492493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04937-C2CD-D44F-A99F-3B579D922271}"/>
              </a:ext>
            </a:extLst>
          </p:cNvPr>
          <p:cNvSpPr>
            <a:spLocks noGrp="1"/>
          </p:cNvSpPr>
          <p:nvPr>
            <p:ph type="ctrTitle"/>
          </p:nvPr>
        </p:nvSpPr>
        <p:spPr/>
        <p:txBody>
          <a:bodyPr/>
          <a:lstStyle/>
          <a:p>
            <a:r>
              <a:rPr lang="en-US" dirty="0"/>
              <a:t>Google Scholar</a:t>
            </a:r>
          </a:p>
        </p:txBody>
      </p:sp>
      <p:sp>
        <p:nvSpPr>
          <p:cNvPr id="4" name="Text Placeholder 3">
            <a:extLst>
              <a:ext uri="{FF2B5EF4-FFF2-40B4-BE49-F238E27FC236}">
                <a16:creationId xmlns:a16="http://schemas.microsoft.com/office/drawing/2014/main" id="{49FFC1A2-8C8A-F212-074B-36C7296BEC10}"/>
              </a:ext>
            </a:extLst>
          </p:cNvPr>
          <p:cNvSpPr>
            <a:spLocks noGrp="1"/>
          </p:cNvSpPr>
          <p:nvPr>
            <p:ph type="body" sz="quarter" idx="13"/>
          </p:nvPr>
        </p:nvSpPr>
        <p:spPr>
          <a:xfrm>
            <a:off x="786017" y="1477818"/>
            <a:ext cx="4928984" cy="4406787"/>
          </a:xfrm>
        </p:spPr>
        <p:txBody>
          <a:bodyPr/>
          <a:lstStyle/>
          <a:p>
            <a:pPr marL="285750" indent="-285750">
              <a:buFont typeface="Arial" panose="020B0604020202020204" pitchFamily="34" charset="0"/>
              <a:buChar char="•"/>
            </a:pPr>
            <a:r>
              <a:rPr lang="en-US" sz="2000" dirty="0">
                <a:solidFill>
                  <a:schemeClr val="tx1"/>
                </a:solidFill>
              </a:rPr>
              <a:t>A useful tool, but shouldn’t be your only tool</a:t>
            </a:r>
          </a:p>
          <a:p>
            <a:pPr marL="285750" indent="-285750">
              <a:buFont typeface="Arial" panose="020B0604020202020204" pitchFamily="34" charset="0"/>
              <a:buChar char="•"/>
            </a:pPr>
            <a:r>
              <a:rPr lang="en-US" sz="2000" dirty="0">
                <a:solidFill>
                  <a:schemeClr val="tx1"/>
                </a:solidFill>
              </a:rPr>
              <a:t>Great place to search if you’re striking out elsewhere or terms are eluding you</a:t>
            </a:r>
          </a:p>
          <a:p>
            <a:pPr marL="285750" indent="-285750">
              <a:buFont typeface="Arial" panose="020B0604020202020204" pitchFamily="34" charset="0"/>
              <a:buChar char="•"/>
            </a:pPr>
            <a:r>
              <a:rPr lang="en-US" sz="2000" dirty="0">
                <a:solidFill>
                  <a:schemeClr val="tx1"/>
                </a:solidFill>
              </a:rPr>
              <a:t>Try lots of variations on your theme(s)</a:t>
            </a:r>
          </a:p>
          <a:p>
            <a:pPr marL="285750" indent="-285750">
              <a:buFont typeface="Arial" panose="020B0604020202020204" pitchFamily="34" charset="0"/>
              <a:buChar char="•"/>
            </a:pPr>
            <a:r>
              <a:rPr lang="en-US" sz="2000" dirty="0">
                <a:solidFill>
                  <a:schemeClr val="tx1"/>
                </a:solidFill>
              </a:rPr>
              <a:t>Search cannot be replicated (by others, or by you at a different time) and may be different from location to location</a:t>
            </a:r>
          </a:p>
          <a:p>
            <a:pPr marL="285750" indent="-285750">
              <a:buFont typeface="Arial" panose="020B0604020202020204" pitchFamily="34" charset="0"/>
              <a:buChar char="•"/>
            </a:pPr>
            <a:r>
              <a:rPr lang="en-US" sz="2000" dirty="0">
                <a:solidFill>
                  <a:schemeClr val="tx1"/>
                </a:solidFill>
              </a:rPr>
              <a:t>It’s never clear exactly what Google Scholar is searching, and may include some unreliable or predatory journals</a:t>
            </a:r>
          </a:p>
          <a:p>
            <a:endParaRPr lang="en-US" dirty="0"/>
          </a:p>
        </p:txBody>
      </p:sp>
      <p:pic>
        <p:nvPicPr>
          <p:cNvPr id="9" name="Picture 8">
            <a:extLst>
              <a:ext uri="{FF2B5EF4-FFF2-40B4-BE49-F238E27FC236}">
                <a16:creationId xmlns:a16="http://schemas.microsoft.com/office/drawing/2014/main" id="{FE6616DD-EF98-162F-FA27-1A1E479C3192}"/>
              </a:ext>
            </a:extLst>
          </p:cNvPr>
          <p:cNvPicPr>
            <a:picLocks noChangeAspect="1"/>
          </p:cNvPicPr>
          <p:nvPr/>
        </p:nvPicPr>
        <p:blipFill>
          <a:blip r:embed="rId3"/>
          <a:stretch>
            <a:fillRect/>
          </a:stretch>
        </p:blipFill>
        <p:spPr>
          <a:xfrm>
            <a:off x="5809774" y="909894"/>
            <a:ext cx="6169687" cy="5407621"/>
          </a:xfrm>
          <a:prstGeom prst="rect">
            <a:avLst/>
          </a:prstGeom>
        </p:spPr>
      </p:pic>
      <p:sp>
        <p:nvSpPr>
          <p:cNvPr id="6" name="Slide Number Placeholder 5">
            <a:extLst>
              <a:ext uri="{FF2B5EF4-FFF2-40B4-BE49-F238E27FC236}">
                <a16:creationId xmlns:a16="http://schemas.microsoft.com/office/drawing/2014/main" id="{3C6CCBFB-A069-E131-CA19-108064A47073}"/>
              </a:ext>
            </a:extLst>
          </p:cNvPr>
          <p:cNvSpPr>
            <a:spLocks noGrp="1"/>
          </p:cNvSpPr>
          <p:nvPr>
            <p:ph type="sldNum" sz="quarter" idx="12"/>
          </p:nvPr>
        </p:nvSpPr>
        <p:spPr/>
        <p:txBody>
          <a:bodyPr/>
          <a:lstStyle/>
          <a:p>
            <a:fld id="{57475CDB-D13A-0644-8A3B-498643863F5F}" type="slidenum">
              <a:rPr lang="en-US" smtClean="0"/>
              <a:pPr/>
              <a:t>34</a:t>
            </a:fld>
            <a:endParaRPr lang="en-US" dirty="0"/>
          </a:p>
        </p:txBody>
      </p:sp>
      <p:sp>
        <p:nvSpPr>
          <p:cNvPr id="7" name="Text Placeholder 6">
            <a:extLst>
              <a:ext uri="{FF2B5EF4-FFF2-40B4-BE49-F238E27FC236}">
                <a16:creationId xmlns:a16="http://schemas.microsoft.com/office/drawing/2014/main" id="{F4CD2416-7FCF-8A5C-0F91-40370BDAD44B}"/>
              </a:ext>
            </a:extLst>
          </p:cNvPr>
          <p:cNvSpPr>
            <a:spLocks noGrp="1"/>
          </p:cNvSpPr>
          <p:nvPr>
            <p:ph type="body" sz="quarter" idx="15"/>
          </p:nvPr>
        </p:nvSpPr>
        <p:spPr/>
        <p:txBody>
          <a:bodyPr/>
          <a:lstStyle/>
          <a:p>
            <a:endParaRPr lang="en-US"/>
          </a:p>
        </p:txBody>
      </p:sp>
      <p:pic>
        <p:nvPicPr>
          <p:cNvPr id="10" name="Picture 9">
            <a:extLst>
              <a:ext uri="{FF2B5EF4-FFF2-40B4-BE49-F238E27FC236}">
                <a16:creationId xmlns:a16="http://schemas.microsoft.com/office/drawing/2014/main" id="{06824E36-C3B3-9760-A398-1194FA10677C}"/>
              </a:ext>
            </a:extLst>
          </p:cNvPr>
          <p:cNvPicPr>
            <a:picLocks noChangeAspect="1"/>
          </p:cNvPicPr>
          <p:nvPr/>
        </p:nvPicPr>
        <p:blipFill>
          <a:blip r:embed="rId4"/>
          <a:stretch>
            <a:fillRect/>
          </a:stretch>
        </p:blipFill>
        <p:spPr>
          <a:xfrm>
            <a:off x="7782104" y="5948106"/>
            <a:ext cx="4115157" cy="438950"/>
          </a:xfrm>
          <a:prstGeom prst="rect">
            <a:avLst/>
          </a:prstGeom>
        </p:spPr>
      </p:pic>
    </p:spTree>
    <p:extLst>
      <p:ext uri="{BB962C8B-B14F-4D97-AF65-F5344CB8AC3E}">
        <p14:creationId xmlns:p14="http://schemas.microsoft.com/office/powerpoint/2010/main" val="1418317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3270C6-27B5-769F-DAEF-E74EF7668799}"/>
              </a:ext>
            </a:extLst>
          </p:cNvPr>
          <p:cNvSpPr>
            <a:spLocks noGrp="1"/>
          </p:cNvSpPr>
          <p:nvPr>
            <p:ph type="sldNum" sz="quarter" idx="12"/>
          </p:nvPr>
        </p:nvSpPr>
        <p:spPr/>
        <p:txBody>
          <a:bodyPr/>
          <a:lstStyle/>
          <a:p>
            <a:fld id="{57475CDB-D13A-0644-8A3B-498643863F5F}" type="slidenum">
              <a:rPr lang="en-US" smtClean="0"/>
              <a:pPr/>
              <a:t>35</a:t>
            </a:fld>
            <a:endParaRPr lang="en-US" dirty="0"/>
          </a:p>
        </p:txBody>
      </p:sp>
      <p:sp>
        <p:nvSpPr>
          <p:cNvPr id="5" name="Text Placeholder 4">
            <a:extLst>
              <a:ext uri="{FF2B5EF4-FFF2-40B4-BE49-F238E27FC236}">
                <a16:creationId xmlns:a16="http://schemas.microsoft.com/office/drawing/2014/main" id="{A9B77C74-42FD-E8B0-70CF-39B01D4F2D4B}"/>
              </a:ext>
            </a:extLst>
          </p:cNvPr>
          <p:cNvSpPr>
            <a:spLocks noGrp="1"/>
          </p:cNvSpPr>
          <p:nvPr>
            <p:ph type="body" sz="quarter" idx="15"/>
          </p:nvPr>
        </p:nvSpPr>
        <p:spPr/>
        <p:txBody>
          <a:bodyPr/>
          <a:lstStyle/>
          <a:p>
            <a:endParaRPr lang="en-US"/>
          </a:p>
        </p:txBody>
      </p:sp>
      <p:pic>
        <p:nvPicPr>
          <p:cNvPr id="6" name="Picture 5">
            <a:extLst>
              <a:ext uri="{FF2B5EF4-FFF2-40B4-BE49-F238E27FC236}">
                <a16:creationId xmlns:a16="http://schemas.microsoft.com/office/drawing/2014/main" id="{D62248BA-391E-505A-E0CD-206710437056}"/>
              </a:ext>
            </a:extLst>
          </p:cNvPr>
          <p:cNvPicPr>
            <a:picLocks noChangeAspect="1"/>
          </p:cNvPicPr>
          <p:nvPr/>
        </p:nvPicPr>
        <p:blipFill>
          <a:blip r:embed="rId3"/>
          <a:stretch>
            <a:fillRect/>
          </a:stretch>
        </p:blipFill>
        <p:spPr>
          <a:xfrm>
            <a:off x="1779898" y="1289498"/>
            <a:ext cx="8632203" cy="4495364"/>
          </a:xfrm>
          <a:prstGeom prst="rect">
            <a:avLst/>
          </a:prstGeom>
        </p:spPr>
      </p:pic>
    </p:spTree>
    <p:extLst>
      <p:ext uri="{BB962C8B-B14F-4D97-AF65-F5344CB8AC3E}">
        <p14:creationId xmlns:p14="http://schemas.microsoft.com/office/powerpoint/2010/main" val="22259292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219C7-B010-79EA-EECC-FEC0A78E2668}"/>
              </a:ext>
            </a:extLst>
          </p:cNvPr>
          <p:cNvSpPr>
            <a:spLocks noGrp="1"/>
          </p:cNvSpPr>
          <p:nvPr>
            <p:ph type="ctrTitle"/>
          </p:nvPr>
        </p:nvSpPr>
        <p:spPr/>
        <p:txBody>
          <a:bodyPr/>
          <a:lstStyle/>
          <a:p>
            <a:r>
              <a:rPr lang="en-US" dirty="0"/>
              <a:t>AI Tools join the toolbox</a:t>
            </a:r>
          </a:p>
        </p:txBody>
      </p:sp>
      <p:sp>
        <p:nvSpPr>
          <p:cNvPr id="4" name="Slide Number Placeholder 3">
            <a:extLst>
              <a:ext uri="{FF2B5EF4-FFF2-40B4-BE49-F238E27FC236}">
                <a16:creationId xmlns:a16="http://schemas.microsoft.com/office/drawing/2014/main" id="{9D24D789-9C16-4C57-173C-6752E09FAA74}"/>
              </a:ext>
            </a:extLst>
          </p:cNvPr>
          <p:cNvSpPr>
            <a:spLocks noGrp="1"/>
          </p:cNvSpPr>
          <p:nvPr>
            <p:ph type="sldNum" sz="quarter" idx="12"/>
          </p:nvPr>
        </p:nvSpPr>
        <p:spPr/>
        <p:txBody>
          <a:bodyPr/>
          <a:lstStyle/>
          <a:p>
            <a:fld id="{57475CDB-D13A-0644-8A3B-498643863F5F}" type="slidenum">
              <a:rPr lang="en-US" smtClean="0"/>
              <a:pPr/>
              <a:t>36</a:t>
            </a:fld>
            <a:endParaRPr lang="en-US" dirty="0"/>
          </a:p>
        </p:txBody>
      </p:sp>
      <p:sp>
        <p:nvSpPr>
          <p:cNvPr id="6" name="TextBox 5">
            <a:extLst>
              <a:ext uri="{FF2B5EF4-FFF2-40B4-BE49-F238E27FC236}">
                <a16:creationId xmlns:a16="http://schemas.microsoft.com/office/drawing/2014/main" id="{49A420E2-FBE8-4A44-3AF0-7D34595F46A0}"/>
              </a:ext>
            </a:extLst>
          </p:cNvPr>
          <p:cNvSpPr txBox="1"/>
          <p:nvPr/>
        </p:nvSpPr>
        <p:spPr>
          <a:xfrm>
            <a:off x="609601" y="1200727"/>
            <a:ext cx="11170595" cy="5324535"/>
          </a:xfrm>
          <a:prstGeom prst="rect">
            <a:avLst/>
          </a:prstGeom>
          <a:noFill/>
        </p:spPr>
        <p:txBody>
          <a:bodyPr wrap="square" rtlCol="0">
            <a:spAutoFit/>
          </a:bodyPr>
          <a:lstStyle/>
          <a:p>
            <a:r>
              <a:rPr lang="en-US" sz="2000" dirty="0"/>
              <a:t>When using a generative AI resource, consider how you craft your prompt:</a:t>
            </a:r>
          </a:p>
          <a:p>
            <a:endParaRPr lang="en-US" sz="2000" dirty="0"/>
          </a:p>
          <a:p>
            <a:pPr marL="285750" indent="-285750">
              <a:buFont typeface="Arial" panose="020B0604020202020204" pitchFamily="34" charset="0"/>
              <a:buChar char="•"/>
            </a:pPr>
            <a:r>
              <a:rPr lang="en-US" sz="2000" dirty="0"/>
              <a:t>Concise, specific instructions that identify the AI’s role, goal, context, audience, format, and/or expectations. You’re telling the tool a story to explain what you want.</a:t>
            </a:r>
          </a:p>
          <a:p>
            <a:pPr marL="285750" indent="-285750">
              <a:buFont typeface="Arial" panose="020B0604020202020204" pitchFamily="34" charset="0"/>
              <a:buChar char="•"/>
            </a:pPr>
            <a:r>
              <a:rPr lang="en-US" sz="2000" dirty="0"/>
              <a:t>NOT Boolean – it’s an iterative conversation</a:t>
            </a:r>
          </a:p>
          <a:p>
            <a:pPr marL="285750" indent="-285750">
              <a:buFont typeface="Arial" panose="020B0604020202020204" pitchFamily="34" charset="0"/>
              <a:buChar char="•"/>
            </a:pPr>
            <a:r>
              <a:rPr lang="en-US" sz="2000" dirty="0"/>
              <a:t>AI responses are not specifically reproduceable</a:t>
            </a:r>
          </a:p>
          <a:p>
            <a:endParaRPr lang="en-US" sz="2000" dirty="0"/>
          </a:p>
          <a:p>
            <a:r>
              <a:rPr lang="en-US" sz="2000" dirty="0"/>
              <a:t>AI is another tool (but shouldn’t be your only tool.)</a:t>
            </a:r>
          </a:p>
          <a:p>
            <a:endParaRPr lang="en-US" sz="2000" dirty="0"/>
          </a:p>
          <a:p>
            <a:r>
              <a:rPr lang="en-US" sz="2000" b="1" dirty="0"/>
              <a:t>Use an appropriate AI that doesn’t hallucinate citations.</a:t>
            </a:r>
          </a:p>
          <a:p>
            <a:endParaRPr lang="en-US" sz="2000" b="1" dirty="0"/>
          </a:p>
          <a:p>
            <a:r>
              <a:rPr lang="en-US" sz="2000" b="1" dirty="0"/>
              <a:t>Requires human intelligence as well. It should be used as an assistant – not as a replacement.</a:t>
            </a:r>
          </a:p>
          <a:p>
            <a:endParaRPr lang="en-US" sz="2000" dirty="0"/>
          </a:p>
          <a:p>
            <a:r>
              <a:rPr lang="en-US" sz="2000" dirty="0"/>
              <a:t>Consider AI tools that use the scientific literature:</a:t>
            </a:r>
          </a:p>
          <a:p>
            <a:r>
              <a:rPr lang="en-US" sz="2000" dirty="0"/>
              <a:t>	Elicit			Perplexity</a:t>
            </a:r>
          </a:p>
          <a:p>
            <a:r>
              <a:rPr lang="en-US" sz="2000" dirty="0"/>
              <a:t>	</a:t>
            </a:r>
            <a:r>
              <a:rPr lang="en-US" sz="2000" dirty="0" err="1"/>
              <a:t>OpenEvidence</a:t>
            </a:r>
            <a:r>
              <a:rPr lang="en-US" sz="2000" dirty="0"/>
              <a:t>		Research Rabbit</a:t>
            </a:r>
          </a:p>
          <a:p>
            <a:r>
              <a:rPr lang="en-US" sz="2000" dirty="0"/>
              <a:t>	Many more being introduced every day!</a:t>
            </a:r>
          </a:p>
        </p:txBody>
      </p:sp>
    </p:spTree>
    <p:extLst>
      <p:ext uri="{BB962C8B-B14F-4D97-AF65-F5344CB8AC3E}">
        <p14:creationId xmlns:p14="http://schemas.microsoft.com/office/powerpoint/2010/main" val="30533552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0433F49-6F96-5109-60B3-3807E335C781}"/>
              </a:ext>
            </a:extLst>
          </p:cNvPr>
          <p:cNvSpPr>
            <a:spLocks noGrp="1"/>
          </p:cNvSpPr>
          <p:nvPr>
            <p:ph type="sldNum" sz="quarter" idx="12"/>
          </p:nvPr>
        </p:nvSpPr>
        <p:spPr/>
        <p:txBody>
          <a:bodyPr/>
          <a:lstStyle/>
          <a:p>
            <a:fld id="{57475CDB-D13A-0644-8A3B-498643863F5F}" type="slidenum">
              <a:rPr lang="en-US" smtClean="0"/>
              <a:pPr/>
              <a:t>37</a:t>
            </a:fld>
            <a:endParaRPr lang="en-US" dirty="0"/>
          </a:p>
        </p:txBody>
      </p:sp>
      <p:sp>
        <p:nvSpPr>
          <p:cNvPr id="5" name="Text Placeholder 4">
            <a:extLst>
              <a:ext uri="{FF2B5EF4-FFF2-40B4-BE49-F238E27FC236}">
                <a16:creationId xmlns:a16="http://schemas.microsoft.com/office/drawing/2014/main" id="{F0075A33-BCDA-B285-AB18-A8EF1CD1633A}"/>
              </a:ext>
            </a:extLst>
          </p:cNvPr>
          <p:cNvSpPr>
            <a:spLocks noGrp="1"/>
          </p:cNvSpPr>
          <p:nvPr>
            <p:ph type="body" sz="quarter" idx="15"/>
          </p:nvPr>
        </p:nvSpPr>
        <p:spPr/>
        <p:txBody>
          <a:bodyPr/>
          <a:lstStyle/>
          <a:p>
            <a:endParaRPr lang="en-US"/>
          </a:p>
        </p:txBody>
      </p:sp>
      <p:pic>
        <p:nvPicPr>
          <p:cNvPr id="6" name="Picture 5">
            <a:extLst>
              <a:ext uri="{FF2B5EF4-FFF2-40B4-BE49-F238E27FC236}">
                <a16:creationId xmlns:a16="http://schemas.microsoft.com/office/drawing/2014/main" id="{101224BE-54F8-7C68-0ABB-EE51603501EA}"/>
              </a:ext>
            </a:extLst>
          </p:cNvPr>
          <p:cNvPicPr>
            <a:picLocks noChangeAspect="1"/>
          </p:cNvPicPr>
          <p:nvPr/>
        </p:nvPicPr>
        <p:blipFill>
          <a:blip r:embed="rId3"/>
          <a:stretch>
            <a:fillRect/>
          </a:stretch>
        </p:blipFill>
        <p:spPr>
          <a:xfrm>
            <a:off x="3544601" y="114662"/>
            <a:ext cx="4095344" cy="6538550"/>
          </a:xfrm>
          <a:prstGeom prst="rect">
            <a:avLst/>
          </a:prstGeom>
        </p:spPr>
      </p:pic>
    </p:spTree>
    <p:extLst>
      <p:ext uri="{BB962C8B-B14F-4D97-AF65-F5344CB8AC3E}">
        <p14:creationId xmlns:p14="http://schemas.microsoft.com/office/powerpoint/2010/main" val="29994165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AAC913-D9CD-C463-3978-63628B90F9E5}"/>
              </a:ext>
            </a:extLst>
          </p:cNvPr>
          <p:cNvSpPr>
            <a:spLocks noGrp="1"/>
          </p:cNvSpPr>
          <p:nvPr>
            <p:ph sz="quarter" idx="14"/>
          </p:nvPr>
        </p:nvSpPr>
        <p:spPr>
          <a:xfrm>
            <a:off x="786017" y="1853664"/>
            <a:ext cx="10619966" cy="3466481"/>
          </a:xfrm>
        </p:spPr>
        <p:txBody>
          <a:bodyPr/>
          <a:lstStyle/>
          <a:p>
            <a:pPr marL="230188" indent="-230188" algn="l">
              <a:buFont typeface="Arial" panose="020B0604020202020204" pitchFamily="34" charset="0"/>
              <a:buChar char="•"/>
            </a:pPr>
            <a:r>
              <a:rPr lang="en-US" sz="2800" i="0" dirty="0"/>
              <a:t>Use the right database for your question/topic</a:t>
            </a:r>
          </a:p>
          <a:p>
            <a:pPr marL="230188" indent="-230188" algn="l">
              <a:buFont typeface="Arial" panose="020B0604020202020204" pitchFamily="34" charset="0"/>
              <a:buChar char="•"/>
            </a:pPr>
            <a:r>
              <a:rPr lang="en-US" sz="2800" i="0" dirty="0"/>
              <a:t>Add filters AFTER you combine search terms</a:t>
            </a:r>
          </a:p>
          <a:p>
            <a:pPr marL="230188" indent="-230188" algn="l">
              <a:buFont typeface="Arial" panose="020B0604020202020204" pitchFamily="34" charset="0"/>
              <a:buChar char="•"/>
            </a:pPr>
            <a:r>
              <a:rPr lang="en-US" sz="2800" i="0" dirty="0"/>
              <a:t>Give it some time – Literature searching is different than ready reference aka “Googling”</a:t>
            </a:r>
          </a:p>
          <a:p>
            <a:pPr marL="230188" indent="-230188" algn="l">
              <a:buFont typeface="Arial" panose="020B0604020202020204" pitchFamily="34" charset="0"/>
              <a:buChar char="•"/>
            </a:pPr>
            <a:r>
              <a:rPr lang="en-US" sz="2800" i="0" dirty="0"/>
              <a:t>Look for evidence in multiple places</a:t>
            </a:r>
          </a:p>
          <a:p>
            <a:pPr marL="230188" indent="-230188" algn="l">
              <a:buFont typeface="Arial" panose="020B0604020202020204" pitchFamily="34" charset="0"/>
              <a:buChar char="•"/>
            </a:pPr>
            <a:r>
              <a:rPr lang="en-US" sz="2800" i="0" dirty="0"/>
              <a:t>There’s no one right way</a:t>
            </a:r>
          </a:p>
          <a:p>
            <a:pPr marL="230188" indent="-230188" algn="l">
              <a:buFont typeface="Arial" panose="020B0604020202020204" pitchFamily="34" charset="0"/>
              <a:buChar char="•"/>
            </a:pPr>
            <a:r>
              <a:rPr lang="en-US" sz="2800" i="0" dirty="0"/>
              <a:t>There’s not actually literature on every question</a:t>
            </a:r>
            <a:endParaRPr lang="en-US" dirty="0"/>
          </a:p>
        </p:txBody>
      </p:sp>
      <p:sp>
        <p:nvSpPr>
          <p:cNvPr id="3" name="Title 2">
            <a:extLst>
              <a:ext uri="{FF2B5EF4-FFF2-40B4-BE49-F238E27FC236}">
                <a16:creationId xmlns:a16="http://schemas.microsoft.com/office/drawing/2014/main" id="{2FB2AF5C-6767-1913-3BAA-A43BEC8DE1CC}"/>
              </a:ext>
            </a:extLst>
          </p:cNvPr>
          <p:cNvSpPr>
            <a:spLocks noGrp="1"/>
          </p:cNvSpPr>
          <p:nvPr>
            <p:ph type="ctrTitle"/>
          </p:nvPr>
        </p:nvSpPr>
        <p:spPr/>
        <p:txBody>
          <a:bodyPr/>
          <a:lstStyle/>
          <a:p>
            <a:r>
              <a:rPr lang="en-US" dirty="0"/>
              <a:t>Closing Thoughts &amp; Reminders</a:t>
            </a:r>
          </a:p>
        </p:txBody>
      </p:sp>
      <p:sp>
        <p:nvSpPr>
          <p:cNvPr id="5" name="Slide Number Placeholder 4">
            <a:extLst>
              <a:ext uri="{FF2B5EF4-FFF2-40B4-BE49-F238E27FC236}">
                <a16:creationId xmlns:a16="http://schemas.microsoft.com/office/drawing/2014/main" id="{E6A27F9F-FFCF-F8DA-E53A-751CDF864A4D}"/>
              </a:ext>
            </a:extLst>
          </p:cNvPr>
          <p:cNvSpPr>
            <a:spLocks noGrp="1"/>
          </p:cNvSpPr>
          <p:nvPr>
            <p:ph type="sldNum" sz="quarter" idx="12"/>
          </p:nvPr>
        </p:nvSpPr>
        <p:spPr/>
        <p:txBody>
          <a:bodyPr/>
          <a:lstStyle/>
          <a:p>
            <a:fld id="{57475CDB-D13A-0644-8A3B-498643863F5F}" type="slidenum">
              <a:rPr lang="en-US" smtClean="0"/>
              <a:pPr/>
              <a:t>38</a:t>
            </a:fld>
            <a:endParaRPr lang="en-US" dirty="0"/>
          </a:p>
        </p:txBody>
      </p:sp>
      <p:sp>
        <p:nvSpPr>
          <p:cNvPr id="6" name="Text Placeholder 5">
            <a:extLst>
              <a:ext uri="{FF2B5EF4-FFF2-40B4-BE49-F238E27FC236}">
                <a16:creationId xmlns:a16="http://schemas.microsoft.com/office/drawing/2014/main" id="{E57233A8-0B78-9847-42EA-B9AE0AF2B3D5}"/>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448945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AAB26F5-5B89-D99B-075B-A30E88A63303}"/>
              </a:ext>
            </a:extLst>
          </p:cNvPr>
          <p:cNvPicPr>
            <a:picLocks noGrp="1" noChangeAspect="1"/>
          </p:cNvPicPr>
          <p:nvPr>
            <p:ph sz="quarter" idx="14"/>
          </p:nvPr>
        </p:nvPicPr>
        <p:blipFill>
          <a:blip r:embed="rId3"/>
          <a:stretch>
            <a:fillRect/>
          </a:stretch>
        </p:blipFill>
        <p:spPr>
          <a:xfrm>
            <a:off x="701965" y="1063431"/>
            <a:ext cx="10196944" cy="5433726"/>
          </a:xfrm>
          <a:prstGeom prst="rect">
            <a:avLst/>
          </a:prstGeom>
        </p:spPr>
      </p:pic>
      <p:sp>
        <p:nvSpPr>
          <p:cNvPr id="5" name="Slide Number Placeholder 4">
            <a:extLst>
              <a:ext uri="{FF2B5EF4-FFF2-40B4-BE49-F238E27FC236}">
                <a16:creationId xmlns:a16="http://schemas.microsoft.com/office/drawing/2014/main" id="{9A44D527-C694-95B7-B58A-7CD8272B4BB0}"/>
              </a:ext>
            </a:extLst>
          </p:cNvPr>
          <p:cNvSpPr>
            <a:spLocks noGrp="1"/>
          </p:cNvSpPr>
          <p:nvPr>
            <p:ph type="sldNum" sz="quarter" idx="12"/>
          </p:nvPr>
        </p:nvSpPr>
        <p:spPr/>
        <p:txBody>
          <a:bodyPr/>
          <a:lstStyle/>
          <a:p>
            <a:fld id="{57475CDB-D13A-0644-8A3B-498643863F5F}" type="slidenum">
              <a:rPr lang="en-US" smtClean="0"/>
              <a:pPr/>
              <a:t>39</a:t>
            </a:fld>
            <a:endParaRPr lang="en-US" dirty="0"/>
          </a:p>
        </p:txBody>
      </p:sp>
      <p:sp>
        <p:nvSpPr>
          <p:cNvPr id="6" name="Text Placeholder 5">
            <a:extLst>
              <a:ext uri="{FF2B5EF4-FFF2-40B4-BE49-F238E27FC236}">
                <a16:creationId xmlns:a16="http://schemas.microsoft.com/office/drawing/2014/main" id="{671133DC-B8BF-95B5-2909-A320F8ABCDB7}"/>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4271835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B40EFA-E39A-15E9-729B-2964FC7E4AEC}"/>
              </a:ext>
            </a:extLst>
          </p:cNvPr>
          <p:cNvSpPr>
            <a:spLocks noGrp="1"/>
          </p:cNvSpPr>
          <p:nvPr>
            <p:ph type="ctrTitle"/>
          </p:nvPr>
        </p:nvSpPr>
        <p:spPr>
          <a:xfrm>
            <a:off x="786016" y="246100"/>
            <a:ext cx="6662999" cy="651094"/>
          </a:xfrm>
        </p:spPr>
        <p:txBody>
          <a:bodyPr>
            <a:normAutofit fontScale="90000"/>
          </a:bodyPr>
          <a:lstStyle/>
          <a:p>
            <a:r>
              <a:rPr lang="en-US" dirty="0"/>
              <a:t>VHA National Desktop Library</a:t>
            </a:r>
            <a:br>
              <a:rPr lang="en-US" dirty="0"/>
            </a:br>
            <a:endParaRPr lang="en-US" dirty="0"/>
          </a:p>
        </p:txBody>
      </p:sp>
      <p:sp>
        <p:nvSpPr>
          <p:cNvPr id="6" name="Slide Number Placeholder 5">
            <a:extLst>
              <a:ext uri="{FF2B5EF4-FFF2-40B4-BE49-F238E27FC236}">
                <a16:creationId xmlns:a16="http://schemas.microsoft.com/office/drawing/2014/main" id="{989C7828-57D3-1693-9FAC-A05C123DC4F6}"/>
              </a:ext>
            </a:extLst>
          </p:cNvPr>
          <p:cNvSpPr>
            <a:spLocks noGrp="1"/>
          </p:cNvSpPr>
          <p:nvPr>
            <p:ph type="sldNum" sz="quarter" idx="12"/>
          </p:nvPr>
        </p:nvSpPr>
        <p:spPr/>
        <p:txBody>
          <a:bodyPr/>
          <a:lstStyle/>
          <a:p>
            <a:fld id="{57475CDB-D13A-0644-8A3B-498643863F5F}" type="slidenum">
              <a:rPr lang="en-US" smtClean="0"/>
              <a:pPr/>
              <a:t>4</a:t>
            </a:fld>
            <a:endParaRPr lang="en-US" dirty="0"/>
          </a:p>
        </p:txBody>
      </p:sp>
      <p:sp>
        <p:nvSpPr>
          <p:cNvPr id="7" name="Text Placeholder 6">
            <a:extLst>
              <a:ext uri="{FF2B5EF4-FFF2-40B4-BE49-F238E27FC236}">
                <a16:creationId xmlns:a16="http://schemas.microsoft.com/office/drawing/2014/main" id="{A00620A3-9185-672E-5B6E-AADA0C93D4E7}"/>
              </a:ext>
            </a:extLst>
          </p:cNvPr>
          <p:cNvSpPr>
            <a:spLocks noGrp="1"/>
          </p:cNvSpPr>
          <p:nvPr>
            <p:ph type="body" sz="quarter" idx="15"/>
          </p:nvPr>
        </p:nvSpPr>
        <p:spPr/>
        <p:txBody>
          <a:bodyPr/>
          <a:lstStyle/>
          <a:p>
            <a:r>
              <a:rPr lang="en-US" dirty="0"/>
              <a:t>Library Network Office</a:t>
            </a:r>
          </a:p>
        </p:txBody>
      </p:sp>
      <p:pic>
        <p:nvPicPr>
          <p:cNvPr id="8" name="Content Placeholder 6">
            <a:extLst>
              <a:ext uri="{FF2B5EF4-FFF2-40B4-BE49-F238E27FC236}">
                <a16:creationId xmlns:a16="http://schemas.microsoft.com/office/drawing/2014/main" id="{AD2DC4AD-F450-0CA2-F568-348AEBEB5985}"/>
              </a:ext>
            </a:extLst>
          </p:cNvPr>
          <p:cNvPicPr>
            <a:picLocks noChangeAspect="1"/>
          </p:cNvPicPr>
          <p:nvPr/>
        </p:nvPicPr>
        <p:blipFill>
          <a:blip r:embed="rId3"/>
          <a:stretch>
            <a:fillRect/>
          </a:stretch>
        </p:blipFill>
        <p:spPr>
          <a:xfrm>
            <a:off x="1063016" y="1089189"/>
            <a:ext cx="8533285" cy="5564023"/>
          </a:xfrm>
          <a:prstGeom prst="rect">
            <a:avLst/>
          </a:prstGeom>
        </p:spPr>
      </p:pic>
      <p:sp>
        <p:nvSpPr>
          <p:cNvPr id="9" name="TextBox 8">
            <a:extLst>
              <a:ext uri="{FF2B5EF4-FFF2-40B4-BE49-F238E27FC236}">
                <a16:creationId xmlns:a16="http://schemas.microsoft.com/office/drawing/2014/main" id="{B114B4DA-6B73-2C80-B418-578C18E51DC4}"/>
              </a:ext>
            </a:extLst>
          </p:cNvPr>
          <p:cNvSpPr txBox="1"/>
          <p:nvPr/>
        </p:nvSpPr>
        <p:spPr>
          <a:xfrm>
            <a:off x="5923001" y="937214"/>
            <a:ext cx="4092498" cy="646331"/>
          </a:xfrm>
          <a:prstGeom prst="rect">
            <a:avLst/>
          </a:prstGeom>
          <a:noFill/>
        </p:spPr>
        <p:txBody>
          <a:bodyPr wrap="square" rtlCol="0">
            <a:spAutoFit/>
          </a:bodyPr>
          <a:lstStyle/>
          <a:p>
            <a:r>
              <a:rPr lang="en-US" sz="3600" dirty="0">
                <a:hlinkClick r:id="rId4"/>
              </a:rPr>
              <a:t>www.va.gov/library</a:t>
            </a:r>
            <a:endParaRPr lang="en-US" sz="3600" dirty="0"/>
          </a:p>
        </p:txBody>
      </p:sp>
      <p:sp>
        <p:nvSpPr>
          <p:cNvPr id="10" name="Oval 9">
            <a:extLst>
              <a:ext uri="{FF2B5EF4-FFF2-40B4-BE49-F238E27FC236}">
                <a16:creationId xmlns:a16="http://schemas.microsoft.com/office/drawing/2014/main" id="{4B0C28A5-B703-099C-4223-76BF1610E3E2}"/>
              </a:ext>
            </a:extLst>
          </p:cNvPr>
          <p:cNvSpPr/>
          <p:nvPr/>
        </p:nvSpPr>
        <p:spPr>
          <a:xfrm>
            <a:off x="5820937" y="892609"/>
            <a:ext cx="4129070" cy="79122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809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Wooden toolbox">
            <a:extLst>
              <a:ext uri="{FF2B5EF4-FFF2-40B4-BE49-F238E27FC236}">
                <a16:creationId xmlns:a16="http://schemas.microsoft.com/office/drawing/2014/main" id="{BEF02517-F0D0-3E77-75F9-EF7398BF3B7E}"/>
              </a:ext>
            </a:extLst>
          </p:cNvPr>
          <p:cNvPicPr>
            <a:picLocks noGrp="1" noChangeAspect="1"/>
          </p:cNvPicPr>
          <p:nvPr>
            <p:ph sz="quarter" idx="14"/>
          </p:nvPr>
        </p:nvPicPr>
        <p:blipFill>
          <a:blip r:embed="rId3"/>
          <a:stretch>
            <a:fillRect/>
          </a:stretch>
        </p:blipFill>
        <p:spPr>
          <a:xfrm>
            <a:off x="2512291" y="1549587"/>
            <a:ext cx="7139709" cy="4757947"/>
          </a:xfrm>
        </p:spPr>
      </p:pic>
      <p:sp>
        <p:nvSpPr>
          <p:cNvPr id="3" name="Title 2">
            <a:extLst>
              <a:ext uri="{FF2B5EF4-FFF2-40B4-BE49-F238E27FC236}">
                <a16:creationId xmlns:a16="http://schemas.microsoft.com/office/drawing/2014/main" id="{99BC91BD-A24F-7B54-6D4F-DC94B8D8ADC9}"/>
              </a:ext>
            </a:extLst>
          </p:cNvPr>
          <p:cNvSpPr>
            <a:spLocks noGrp="1"/>
          </p:cNvSpPr>
          <p:nvPr>
            <p:ph type="ctrTitle"/>
          </p:nvPr>
        </p:nvSpPr>
        <p:spPr/>
        <p:txBody>
          <a:bodyPr/>
          <a:lstStyle/>
          <a:p>
            <a:r>
              <a:rPr lang="en-US" dirty="0"/>
              <a:t>Is your toolbox better stocked?</a:t>
            </a:r>
          </a:p>
        </p:txBody>
      </p:sp>
      <p:sp>
        <p:nvSpPr>
          <p:cNvPr id="5" name="Slide Number Placeholder 4">
            <a:extLst>
              <a:ext uri="{FF2B5EF4-FFF2-40B4-BE49-F238E27FC236}">
                <a16:creationId xmlns:a16="http://schemas.microsoft.com/office/drawing/2014/main" id="{3A4786DA-AD7F-878C-35A2-487836959BE4}"/>
              </a:ext>
            </a:extLst>
          </p:cNvPr>
          <p:cNvSpPr>
            <a:spLocks noGrp="1"/>
          </p:cNvSpPr>
          <p:nvPr>
            <p:ph type="sldNum" sz="quarter" idx="12"/>
          </p:nvPr>
        </p:nvSpPr>
        <p:spPr/>
        <p:txBody>
          <a:bodyPr/>
          <a:lstStyle/>
          <a:p>
            <a:fld id="{57475CDB-D13A-0644-8A3B-498643863F5F}" type="slidenum">
              <a:rPr lang="en-US" smtClean="0"/>
              <a:pPr/>
              <a:t>40</a:t>
            </a:fld>
            <a:endParaRPr lang="en-US" dirty="0"/>
          </a:p>
        </p:txBody>
      </p:sp>
      <p:sp>
        <p:nvSpPr>
          <p:cNvPr id="6" name="Text Placeholder 5">
            <a:extLst>
              <a:ext uri="{FF2B5EF4-FFF2-40B4-BE49-F238E27FC236}">
                <a16:creationId xmlns:a16="http://schemas.microsoft.com/office/drawing/2014/main" id="{824B81DE-3FD8-D6A1-D031-118F7C521688}"/>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41218693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0EBFD3-4B68-D950-7316-CCFE78E54057}"/>
              </a:ext>
            </a:extLst>
          </p:cNvPr>
          <p:cNvSpPr>
            <a:spLocks noGrp="1"/>
          </p:cNvSpPr>
          <p:nvPr>
            <p:ph type="body" sz="quarter" idx="13"/>
          </p:nvPr>
        </p:nvSpPr>
        <p:spPr>
          <a:xfrm>
            <a:off x="786017" y="1382751"/>
            <a:ext cx="10619966" cy="4638908"/>
          </a:xfrm>
        </p:spPr>
        <p:txBody>
          <a:bodyPr>
            <a:normAutofit lnSpcReduction="10000"/>
          </a:bodyPr>
          <a:lstStyle/>
          <a:p>
            <a:pPr marL="0" indent="0" algn="ctr">
              <a:buNone/>
            </a:pPr>
            <a:r>
              <a:rPr lang="en-US" sz="4000" dirty="0">
                <a:latin typeface="Corbel" panose="020B0503020204020204" pitchFamily="34" charset="0"/>
              </a:rPr>
              <a:t>Thanks for attending today’s Knowledge Nook Training Session!</a:t>
            </a:r>
          </a:p>
          <a:p>
            <a:pPr marL="0" indent="0" algn="ctr">
              <a:buNone/>
            </a:pPr>
            <a:endParaRPr lang="en-US" sz="4000" dirty="0">
              <a:latin typeface="Corbel" panose="020B0503020204020204" pitchFamily="34" charset="0"/>
            </a:endParaRPr>
          </a:p>
          <a:p>
            <a:pPr marL="0" indent="0" algn="ctr">
              <a:buNone/>
            </a:pPr>
            <a:r>
              <a:rPr lang="en-US" sz="4000" dirty="0">
                <a:latin typeface="Corbel" panose="020B0503020204020204" pitchFamily="34" charset="0"/>
              </a:rPr>
              <a:t>Our next session will take place on </a:t>
            </a:r>
          </a:p>
          <a:p>
            <a:pPr marL="0" indent="0" algn="ctr">
              <a:buNone/>
            </a:pPr>
            <a:r>
              <a:rPr lang="en-US" sz="4000" dirty="0">
                <a:latin typeface="Corbel" panose="020B0503020204020204" pitchFamily="34" charset="0"/>
              </a:rPr>
              <a:t>Thursday, </a:t>
            </a:r>
            <a:r>
              <a:rPr lang="en-US" sz="4000">
                <a:latin typeface="Corbel" panose="020B0503020204020204" pitchFamily="34" charset="0"/>
              </a:rPr>
              <a:t>December 19th </a:t>
            </a:r>
            <a:r>
              <a:rPr lang="en-US" sz="4000" dirty="0">
                <a:latin typeface="Corbel" panose="020B0503020204020204" pitchFamily="34" charset="0"/>
              </a:rPr>
              <a:t>at 1pm Eastern.</a:t>
            </a:r>
          </a:p>
          <a:p>
            <a:pPr marL="0" indent="0" algn="ctr">
              <a:buNone/>
            </a:pPr>
            <a:endParaRPr lang="en-US" sz="4000" dirty="0">
              <a:latin typeface="Corbel" panose="020B0503020204020204" pitchFamily="34" charset="0"/>
            </a:endParaRPr>
          </a:p>
          <a:p>
            <a:pPr marL="0" indent="0" algn="ctr">
              <a:buNone/>
            </a:pPr>
            <a:r>
              <a:rPr lang="en-US" sz="4000" dirty="0">
                <a:latin typeface="Corbel" panose="020B0503020204020204" pitchFamily="34" charset="0"/>
              </a:rPr>
              <a:t>It will be a presentation on how to use </a:t>
            </a:r>
            <a:r>
              <a:rPr lang="en-US" sz="4000" dirty="0" err="1">
                <a:latin typeface="Corbel" panose="020B0503020204020204" pitchFamily="34" charset="0"/>
              </a:rPr>
              <a:t>ClinicalKey</a:t>
            </a:r>
            <a:r>
              <a:rPr lang="en-US" sz="4000" dirty="0">
                <a:latin typeface="Corbel" panose="020B0503020204020204" pitchFamily="34" charset="0"/>
              </a:rPr>
              <a:t>.</a:t>
            </a:r>
          </a:p>
          <a:p>
            <a:endParaRPr lang="en-US" dirty="0"/>
          </a:p>
        </p:txBody>
      </p:sp>
      <p:sp>
        <p:nvSpPr>
          <p:cNvPr id="4" name="Title 3">
            <a:extLst>
              <a:ext uri="{FF2B5EF4-FFF2-40B4-BE49-F238E27FC236}">
                <a16:creationId xmlns:a16="http://schemas.microsoft.com/office/drawing/2014/main" id="{0F9E354C-6D13-EC2A-B9D1-3E68F9DC1475}"/>
              </a:ext>
            </a:extLst>
          </p:cNvPr>
          <p:cNvSpPr>
            <a:spLocks noGrp="1"/>
          </p:cNvSpPr>
          <p:nvPr>
            <p:ph type="ctrTitle"/>
          </p:nvPr>
        </p:nvSpPr>
        <p:spPr/>
        <p:txBody>
          <a:bodyPr>
            <a:normAutofit fontScale="90000"/>
          </a:bodyPr>
          <a:lstStyle/>
          <a:p>
            <a:r>
              <a:rPr lang="en-US" dirty="0"/>
              <a:t>Thank you! Join us next time!</a:t>
            </a:r>
          </a:p>
        </p:txBody>
      </p:sp>
      <p:sp>
        <p:nvSpPr>
          <p:cNvPr id="6" name="Slide Number Placeholder 5">
            <a:extLst>
              <a:ext uri="{FF2B5EF4-FFF2-40B4-BE49-F238E27FC236}">
                <a16:creationId xmlns:a16="http://schemas.microsoft.com/office/drawing/2014/main" id="{1D2EC376-8B13-CC09-E646-D4B261B88A59}"/>
              </a:ext>
            </a:extLst>
          </p:cNvPr>
          <p:cNvSpPr>
            <a:spLocks noGrp="1"/>
          </p:cNvSpPr>
          <p:nvPr>
            <p:ph type="sldNum" sz="quarter" idx="12"/>
          </p:nvPr>
        </p:nvSpPr>
        <p:spPr/>
        <p:txBody>
          <a:bodyPr/>
          <a:lstStyle/>
          <a:p>
            <a:fld id="{57475CDB-D13A-0644-8A3B-498643863F5F}" type="slidenum">
              <a:rPr lang="en-US" smtClean="0"/>
              <a:pPr/>
              <a:t>41</a:t>
            </a:fld>
            <a:endParaRPr lang="en-US" dirty="0"/>
          </a:p>
        </p:txBody>
      </p:sp>
      <p:sp>
        <p:nvSpPr>
          <p:cNvPr id="7" name="Text Placeholder 6">
            <a:extLst>
              <a:ext uri="{FF2B5EF4-FFF2-40B4-BE49-F238E27FC236}">
                <a16:creationId xmlns:a16="http://schemas.microsoft.com/office/drawing/2014/main" id="{A1258FDD-B9CD-B14B-9644-0466864C314C}"/>
              </a:ext>
            </a:extLst>
          </p:cNvPr>
          <p:cNvSpPr>
            <a:spLocks noGrp="1"/>
          </p:cNvSpPr>
          <p:nvPr>
            <p:ph type="body" sz="quarter" idx="15"/>
          </p:nvPr>
        </p:nvSpPr>
        <p:spPr/>
        <p:txBody>
          <a:bodyPr/>
          <a:lstStyle/>
          <a:p>
            <a:r>
              <a:rPr lang="en-US" dirty="0"/>
              <a:t>Library Network Office</a:t>
            </a:r>
          </a:p>
        </p:txBody>
      </p:sp>
    </p:spTree>
    <p:extLst>
      <p:ext uri="{BB962C8B-B14F-4D97-AF65-F5344CB8AC3E}">
        <p14:creationId xmlns:p14="http://schemas.microsoft.com/office/powerpoint/2010/main" val="2966037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12B380-2967-0BCA-0693-BBA72C0AA26A}"/>
              </a:ext>
            </a:extLst>
          </p:cNvPr>
          <p:cNvSpPr>
            <a:spLocks noGrp="1"/>
          </p:cNvSpPr>
          <p:nvPr>
            <p:ph type="ctrTitle"/>
          </p:nvPr>
        </p:nvSpPr>
        <p:spPr/>
        <p:txBody>
          <a:bodyPr>
            <a:normAutofit fontScale="90000"/>
          </a:bodyPr>
          <a:lstStyle/>
          <a:p>
            <a:r>
              <a:rPr lang="en-US" dirty="0"/>
              <a:t>Find a Database</a:t>
            </a:r>
          </a:p>
        </p:txBody>
      </p:sp>
      <p:sp>
        <p:nvSpPr>
          <p:cNvPr id="6" name="Slide Number Placeholder 5">
            <a:extLst>
              <a:ext uri="{FF2B5EF4-FFF2-40B4-BE49-F238E27FC236}">
                <a16:creationId xmlns:a16="http://schemas.microsoft.com/office/drawing/2014/main" id="{8F011DF6-0E70-9CF0-679D-34039002AB04}"/>
              </a:ext>
            </a:extLst>
          </p:cNvPr>
          <p:cNvSpPr>
            <a:spLocks noGrp="1"/>
          </p:cNvSpPr>
          <p:nvPr>
            <p:ph type="sldNum" sz="quarter" idx="12"/>
          </p:nvPr>
        </p:nvSpPr>
        <p:spPr/>
        <p:txBody>
          <a:bodyPr/>
          <a:lstStyle/>
          <a:p>
            <a:fld id="{57475CDB-D13A-0644-8A3B-498643863F5F}" type="slidenum">
              <a:rPr lang="en-US" smtClean="0"/>
              <a:pPr/>
              <a:t>5</a:t>
            </a:fld>
            <a:endParaRPr lang="en-US" dirty="0"/>
          </a:p>
        </p:txBody>
      </p:sp>
      <p:sp>
        <p:nvSpPr>
          <p:cNvPr id="7" name="Text Placeholder 6">
            <a:extLst>
              <a:ext uri="{FF2B5EF4-FFF2-40B4-BE49-F238E27FC236}">
                <a16:creationId xmlns:a16="http://schemas.microsoft.com/office/drawing/2014/main" id="{3AC67145-4BCC-1C02-05E9-A6000A398BF3}"/>
              </a:ext>
            </a:extLst>
          </p:cNvPr>
          <p:cNvSpPr>
            <a:spLocks noGrp="1"/>
          </p:cNvSpPr>
          <p:nvPr>
            <p:ph type="body" sz="quarter" idx="15"/>
          </p:nvPr>
        </p:nvSpPr>
        <p:spPr/>
        <p:txBody>
          <a:bodyPr/>
          <a:lstStyle/>
          <a:p>
            <a:r>
              <a:rPr lang="en-US" dirty="0"/>
              <a:t>Library Network Office</a:t>
            </a:r>
          </a:p>
        </p:txBody>
      </p:sp>
      <p:pic>
        <p:nvPicPr>
          <p:cNvPr id="8" name="Content Placeholder 5">
            <a:extLst>
              <a:ext uri="{FF2B5EF4-FFF2-40B4-BE49-F238E27FC236}">
                <a16:creationId xmlns:a16="http://schemas.microsoft.com/office/drawing/2014/main" id="{2D542720-55C2-485F-BB0E-764DF9120D2F}"/>
              </a:ext>
            </a:extLst>
          </p:cNvPr>
          <p:cNvPicPr>
            <a:picLocks noChangeAspect="1"/>
          </p:cNvPicPr>
          <p:nvPr/>
        </p:nvPicPr>
        <p:blipFill>
          <a:blip r:embed="rId3"/>
          <a:stretch>
            <a:fillRect/>
          </a:stretch>
        </p:blipFill>
        <p:spPr>
          <a:xfrm>
            <a:off x="786016" y="909894"/>
            <a:ext cx="8321686" cy="5426053"/>
          </a:xfrm>
          <a:prstGeom prst="rect">
            <a:avLst/>
          </a:prstGeom>
        </p:spPr>
      </p:pic>
      <p:sp>
        <p:nvSpPr>
          <p:cNvPr id="9" name="Rectangle 8">
            <a:extLst>
              <a:ext uri="{FF2B5EF4-FFF2-40B4-BE49-F238E27FC236}">
                <a16:creationId xmlns:a16="http://schemas.microsoft.com/office/drawing/2014/main" id="{A54F3533-1A7C-B0CE-9C0D-BB620D23DF52}"/>
              </a:ext>
            </a:extLst>
          </p:cNvPr>
          <p:cNvSpPr/>
          <p:nvPr/>
        </p:nvSpPr>
        <p:spPr>
          <a:xfrm>
            <a:off x="786016" y="3122341"/>
            <a:ext cx="1874843" cy="306659"/>
          </a:xfrm>
          <a:prstGeom prst="rect">
            <a:avLst/>
          </a:prstGeom>
          <a:noFill/>
          <a:ln w="28575" cap="flat" cmpd="sng" algn="ctr">
            <a:solidFill>
              <a:srgbClr val="C6263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156255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A4A9B7-ECAE-2856-2E67-4803577AACEE}"/>
              </a:ext>
            </a:extLst>
          </p:cNvPr>
          <p:cNvSpPr>
            <a:spLocks noGrp="1"/>
          </p:cNvSpPr>
          <p:nvPr>
            <p:ph type="ctrTitle"/>
          </p:nvPr>
        </p:nvSpPr>
        <p:spPr/>
        <p:txBody>
          <a:bodyPr>
            <a:normAutofit fontScale="90000"/>
          </a:bodyPr>
          <a:lstStyle/>
          <a:p>
            <a:r>
              <a:rPr lang="en-US" dirty="0"/>
              <a:t>Find a Database</a:t>
            </a:r>
          </a:p>
        </p:txBody>
      </p:sp>
      <p:sp>
        <p:nvSpPr>
          <p:cNvPr id="6" name="Slide Number Placeholder 5">
            <a:extLst>
              <a:ext uri="{FF2B5EF4-FFF2-40B4-BE49-F238E27FC236}">
                <a16:creationId xmlns:a16="http://schemas.microsoft.com/office/drawing/2014/main" id="{EB9631C9-E32F-753D-CB2A-321FEF7E3420}"/>
              </a:ext>
            </a:extLst>
          </p:cNvPr>
          <p:cNvSpPr>
            <a:spLocks noGrp="1"/>
          </p:cNvSpPr>
          <p:nvPr>
            <p:ph type="sldNum" sz="quarter" idx="12"/>
          </p:nvPr>
        </p:nvSpPr>
        <p:spPr/>
        <p:txBody>
          <a:bodyPr/>
          <a:lstStyle/>
          <a:p>
            <a:fld id="{57475CDB-D13A-0644-8A3B-498643863F5F}" type="slidenum">
              <a:rPr lang="en-US" smtClean="0"/>
              <a:pPr/>
              <a:t>6</a:t>
            </a:fld>
            <a:endParaRPr lang="en-US" dirty="0"/>
          </a:p>
        </p:txBody>
      </p:sp>
      <p:sp>
        <p:nvSpPr>
          <p:cNvPr id="7" name="Text Placeholder 6">
            <a:extLst>
              <a:ext uri="{FF2B5EF4-FFF2-40B4-BE49-F238E27FC236}">
                <a16:creationId xmlns:a16="http://schemas.microsoft.com/office/drawing/2014/main" id="{09AEF954-9918-235B-1261-47D42C821573}"/>
              </a:ext>
            </a:extLst>
          </p:cNvPr>
          <p:cNvSpPr>
            <a:spLocks noGrp="1"/>
          </p:cNvSpPr>
          <p:nvPr>
            <p:ph type="body" sz="quarter" idx="15"/>
          </p:nvPr>
        </p:nvSpPr>
        <p:spPr/>
        <p:txBody>
          <a:bodyPr/>
          <a:lstStyle/>
          <a:p>
            <a:r>
              <a:rPr lang="en-US" dirty="0"/>
              <a:t>Library Network Office</a:t>
            </a:r>
          </a:p>
        </p:txBody>
      </p:sp>
      <p:pic>
        <p:nvPicPr>
          <p:cNvPr id="8" name="Content Placeholder 5">
            <a:extLst>
              <a:ext uri="{FF2B5EF4-FFF2-40B4-BE49-F238E27FC236}">
                <a16:creationId xmlns:a16="http://schemas.microsoft.com/office/drawing/2014/main" id="{DDA21C9E-D710-0753-650B-5B2E5B91B78F}"/>
              </a:ext>
            </a:extLst>
          </p:cNvPr>
          <p:cNvPicPr>
            <a:picLocks noChangeAspect="1"/>
          </p:cNvPicPr>
          <p:nvPr/>
        </p:nvPicPr>
        <p:blipFill>
          <a:blip r:embed="rId3"/>
          <a:stretch>
            <a:fillRect/>
          </a:stretch>
        </p:blipFill>
        <p:spPr>
          <a:xfrm>
            <a:off x="786016" y="897194"/>
            <a:ext cx="8551862" cy="5424690"/>
          </a:xfrm>
          <a:prstGeom prst="rect">
            <a:avLst/>
          </a:prstGeom>
        </p:spPr>
      </p:pic>
      <p:sp>
        <p:nvSpPr>
          <p:cNvPr id="9" name="Rectangle 8">
            <a:extLst>
              <a:ext uri="{FF2B5EF4-FFF2-40B4-BE49-F238E27FC236}">
                <a16:creationId xmlns:a16="http://schemas.microsoft.com/office/drawing/2014/main" id="{B053939E-B09B-0074-7F4E-382ABEC17BD3}"/>
              </a:ext>
            </a:extLst>
          </p:cNvPr>
          <p:cNvSpPr/>
          <p:nvPr/>
        </p:nvSpPr>
        <p:spPr>
          <a:xfrm>
            <a:off x="786016" y="3222702"/>
            <a:ext cx="1946033" cy="289932"/>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30946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58DDF1-D5CE-0271-C7CD-75DF2A6C1D11}"/>
              </a:ext>
            </a:extLst>
          </p:cNvPr>
          <p:cNvSpPr>
            <a:spLocks noGrp="1"/>
          </p:cNvSpPr>
          <p:nvPr>
            <p:ph type="ctrTitle"/>
          </p:nvPr>
        </p:nvSpPr>
        <p:spPr/>
        <p:txBody>
          <a:bodyPr>
            <a:normAutofit fontScale="90000"/>
          </a:bodyPr>
          <a:lstStyle/>
          <a:p>
            <a:r>
              <a:rPr lang="en-US" dirty="0"/>
              <a:t>Remote Access</a:t>
            </a:r>
          </a:p>
        </p:txBody>
      </p:sp>
      <p:sp>
        <p:nvSpPr>
          <p:cNvPr id="6" name="Slide Number Placeholder 5">
            <a:extLst>
              <a:ext uri="{FF2B5EF4-FFF2-40B4-BE49-F238E27FC236}">
                <a16:creationId xmlns:a16="http://schemas.microsoft.com/office/drawing/2014/main" id="{4A602E43-2D79-137B-6F44-200333852656}"/>
              </a:ext>
            </a:extLst>
          </p:cNvPr>
          <p:cNvSpPr>
            <a:spLocks noGrp="1"/>
          </p:cNvSpPr>
          <p:nvPr>
            <p:ph type="sldNum" sz="quarter" idx="12"/>
          </p:nvPr>
        </p:nvSpPr>
        <p:spPr/>
        <p:txBody>
          <a:bodyPr/>
          <a:lstStyle/>
          <a:p>
            <a:fld id="{57475CDB-D13A-0644-8A3B-498643863F5F}" type="slidenum">
              <a:rPr lang="en-US" smtClean="0"/>
              <a:pPr/>
              <a:t>7</a:t>
            </a:fld>
            <a:endParaRPr lang="en-US" dirty="0"/>
          </a:p>
        </p:txBody>
      </p:sp>
      <p:sp>
        <p:nvSpPr>
          <p:cNvPr id="7" name="Text Placeholder 6">
            <a:extLst>
              <a:ext uri="{FF2B5EF4-FFF2-40B4-BE49-F238E27FC236}">
                <a16:creationId xmlns:a16="http://schemas.microsoft.com/office/drawing/2014/main" id="{898E5BE1-5761-0EB8-E2D4-61EED5023542}"/>
              </a:ext>
            </a:extLst>
          </p:cNvPr>
          <p:cNvSpPr>
            <a:spLocks noGrp="1"/>
          </p:cNvSpPr>
          <p:nvPr>
            <p:ph type="body" sz="quarter" idx="15"/>
          </p:nvPr>
        </p:nvSpPr>
        <p:spPr/>
        <p:txBody>
          <a:bodyPr/>
          <a:lstStyle/>
          <a:p>
            <a:r>
              <a:rPr lang="en-US" dirty="0"/>
              <a:t>Library Network Office</a:t>
            </a:r>
          </a:p>
        </p:txBody>
      </p:sp>
      <p:pic>
        <p:nvPicPr>
          <p:cNvPr id="8" name="Content Placeholder 5">
            <a:extLst>
              <a:ext uri="{FF2B5EF4-FFF2-40B4-BE49-F238E27FC236}">
                <a16:creationId xmlns:a16="http://schemas.microsoft.com/office/drawing/2014/main" id="{E225D822-3029-1928-5C59-B733886E684A}"/>
              </a:ext>
            </a:extLst>
          </p:cNvPr>
          <p:cNvPicPr>
            <a:picLocks noChangeAspect="1"/>
          </p:cNvPicPr>
          <p:nvPr/>
        </p:nvPicPr>
        <p:blipFill>
          <a:blip r:embed="rId3"/>
          <a:stretch>
            <a:fillRect/>
          </a:stretch>
        </p:blipFill>
        <p:spPr>
          <a:xfrm>
            <a:off x="786016" y="993492"/>
            <a:ext cx="9053275" cy="5499383"/>
          </a:xfrm>
          <a:prstGeom prst="rect">
            <a:avLst/>
          </a:prstGeom>
        </p:spPr>
      </p:pic>
      <p:pic>
        <p:nvPicPr>
          <p:cNvPr id="9" name="Picture 8">
            <a:extLst>
              <a:ext uri="{FF2B5EF4-FFF2-40B4-BE49-F238E27FC236}">
                <a16:creationId xmlns:a16="http://schemas.microsoft.com/office/drawing/2014/main" id="{DF301DF1-74B9-68AA-BCC9-40FF796CD8B1}"/>
              </a:ext>
            </a:extLst>
          </p:cNvPr>
          <p:cNvPicPr>
            <a:picLocks noChangeAspect="1"/>
          </p:cNvPicPr>
          <p:nvPr/>
        </p:nvPicPr>
        <p:blipFill>
          <a:blip r:embed="rId4"/>
          <a:stretch>
            <a:fillRect/>
          </a:stretch>
        </p:blipFill>
        <p:spPr>
          <a:xfrm>
            <a:off x="786017" y="4973656"/>
            <a:ext cx="2001774" cy="245115"/>
          </a:xfrm>
          <a:prstGeom prst="rect">
            <a:avLst/>
          </a:prstGeom>
        </p:spPr>
      </p:pic>
    </p:spTree>
    <p:extLst>
      <p:ext uri="{BB962C8B-B14F-4D97-AF65-F5344CB8AC3E}">
        <p14:creationId xmlns:p14="http://schemas.microsoft.com/office/powerpoint/2010/main" val="1893678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06E2D2-0071-B5D2-7CDC-4CBCB11C18F2}"/>
              </a:ext>
            </a:extLst>
          </p:cNvPr>
          <p:cNvSpPr>
            <a:spLocks noGrp="1"/>
          </p:cNvSpPr>
          <p:nvPr>
            <p:ph type="ctrTitle"/>
          </p:nvPr>
        </p:nvSpPr>
        <p:spPr/>
        <p:txBody>
          <a:bodyPr>
            <a:normAutofit fontScale="90000"/>
          </a:bodyPr>
          <a:lstStyle/>
          <a:p>
            <a:r>
              <a:rPr lang="en-US" dirty="0" err="1"/>
              <a:t>LibLynx</a:t>
            </a:r>
            <a:r>
              <a:rPr lang="en-US" dirty="0"/>
              <a:t> Registration</a:t>
            </a:r>
          </a:p>
        </p:txBody>
      </p:sp>
      <p:sp>
        <p:nvSpPr>
          <p:cNvPr id="6" name="Slide Number Placeholder 5">
            <a:extLst>
              <a:ext uri="{FF2B5EF4-FFF2-40B4-BE49-F238E27FC236}">
                <a16:creationId xmlns:a16="http://schemas.microsoft.com/office/drawing/2014/main" id="{AFF47A07-21C0-F7E6-6D8B-5DEF12BBD1FB}"/>
              </a:ext>
            </a:extLst>
          </p:cNvPr>
          <p:cNvSpPr>
            <a:spLocks noGrp="1"/>
          </p:cNvSpPr>
          <p:nvPr>
            <p:ph type="sldNum" sz="quarter" idx="12"/>
          </p:nvPr>
        </p:nvSpPr>
        <p:spPr/>
        <p:txBody>
          <a:bodyPr/>
          <a:lstStyle/>
          <a:p>
            <a:fld id="{57475CDB-D13A-0644-8A3B-498643863F5F}" type="slidenum">
              <a:rPr lang="en-US" smtClean="0"/>
              <a:pPr/>
              <a:t>8</a:t>
            </a:fld>
            <a:endParaRPr lang="en-US" dirty="0"/>
          </a:p>
        </p:txBody>
      </p:sp>
      <p:sp>
        <p:nvSpPr>
          <p:cNvPr id="7" name="Text Placeholder 6">
            <a:extLst>
              <a:ext uri="{FF2B5EF4-FFF2-40B4-BE49-F238E27FC236}">
                <a16:creationId xmlns:a16="http://schemas.microsoft.com/office/drawing/2014/main" id="{2373447E-5E0E-8970-3AAA-7C25038401C0}"/>
              </a:ext>
            </a:extLst>
          </p:cNvPr>
          <p:cNvSpPr>
            <a:spLocks noGrp="1"/>
          </p:cNvSpPr>
          <p:nvPr>
            <p:ph type="body" sz="quarter" idx="15"/>
          </p:nvPr>
        </p:nvSpPr>
        <p:spPr/>
        <p:txBody>
          <a:bodyPr/>
          <a:lstStyle/>
          <a:p>
            <a:r>
              <a:rPr lang="en-US" dirty="0"/>
              <a:t>Library Network  Office</a:t>
            </a:r>
          </a:p>
        </p:txBody>
      </p:sp>
      <p:pic>
        <p:nvPicPr>
          <p:cNvPr id="8" name="Content Placeholder 5">
            <a:extLst>
              <a:ext uri="{FF2B5EF4-FFF2-40B4-BE49-F238E27FC236}">
                <a16:creationId xmlns:a16="http://schemas.microsoft.com/office/drawing/2014/main" id="{722308D6-5961-1268-A17F-A956DE907C60}"/>
              </a:ext>
            </a:extLst>
          </p:cNvPr>
          <p:cNvPicPr>
            <a:picLocks noChangeAspect="1"/>
          </p:cNvPicPr>
          <p:nvPr/>
        </p:nvPicPr>
        <p:blipFill>
          <a:blip r:embed="rId3"/>
          <a:stretch>
            <a:fillRect/>
          </a:stretch>
        </p:blipFill>
        <p:spPr>
          <a:xfrm>
            <a:off x="786016" y="997891"/>
            <a:ext cx="10813786" cy="5437833"/>
          </a:xfrm>
          <a:prstGeom prst="rect">
            <a:avLst/>
          </a:prstGeom>
        </p:spPr>
      </p:pic>
      <p:sp>
        <p:nvSpPr>
          <p:cNvPr id="9" name="Rectangle 8">
            <a:extLst>
              <a:ext uri="{FF2B5EF4-FFF2-40B4-BE49-F238E27FC236}">
                <a16:creationId xmlns:a16="http://schemas.microsoft.com/office/drawing/2014/main" id="{EB2714D8-D2CD-4146-4BE3-1C447E0B1158}"/>
              </a:ext>
            </a:extLst>
          </p:cNvPr>
          <p:cNvSpPr/>
          <p:nvPr/>
        </p:nvSpPr>
        <p:spPr>
          <a:xfrm>
            <a:off x="890238" y="5417634"/>
            <a:ext cx="2031381" cy="304800"/>
          </a:xfrm>
          <a:prstGeom prst="rect">
            <a:avLst/>
          </a:prstGeom>
          <a:noFill/>
          <a:ln w="28575" cap="flat" cmpd="sng" algn="ctr">
            <a:solidFill>
              <a:srgbClr val="C6263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11" name="Oval 10">
            <a:extLst>
              <a:ext uri="{FF2B5EF4-FFF2-40B4-BE49-F238E27FC236}">
                <a16:creationId xmlns:a16="http://schemas.microsoft.com/office/drawing/2014/main" id="{ECF431C7-5E5E-B0FC-C685-505410DEADBE}"/>
              </a:ext>
            </a:extLst>
          </p:cNvPr>
          <p:cNvSpPr/>
          <p:nvPr/>
        </p:nvSpPr>
        <p:spPr>
          <a:xfrm>
            <a:off x="3780263" y="3429000"/>
            <a:ext cx="2798957" cy="47392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885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1025EE-FC91-E3AC-F6CA-2DE24B22F2E1}"/>
              </a:ext>
            </a:extLst>
          </p:cNvPr>
          <p:cNvSpPr>
            <a:spLocks noGrp="1"/>
          </p:cNvSpPr>
          <p:nvPr>
            <p:ph type="ctrTitle"/>
          </p:nvPr>
        </p:nvSpPr>
        <p:spPr/>
        <p:txBody>
          <a:bodyPr>
            <a:normAutofit fontScale="90000"/>
          </a:bodyPr>
          <a:lstStyle/>
          <a:p>
            <a:r>
              <a:rPr lang="en-US" dirty="0" err="1"/>
              <a:t>LibLynx</a:t>
            </a:r>
            <a:r>
              <a:rPr lang="en-US" dirty="0"/>
              <a:t> Library Portal</a:t>
            </a:r>
          </a:p>
        </p:txBody>
      </p:sp>
      <p:sp>
        <p:nvSpPr>
          <p:cNvPr id="6" name="Slide Number Placeholder 5">
            <a:extLst>
              <a:ext uri="{FF2B5EF4-FFF2-40B4-BE49-F238E27FC236}">
                <a16:creationId xmlns:a16="http://schemas.microsoft.com/office/drawing/2014/main" id="{39909F4F-C136-2DE7-E169-DC3FA2AC56D2}"/>
              </a:ext>
            </a:extLst>
          </p:cNvPr>
          <p:cNvSpPr>
            <a:spLocks noGrp="1"/>
          </p:cNvSpPr>
          <p:nvPr>
            <p:ph type="sldNum" sz="quarter" idx="12"/>
          </p:nvPr>
        </p:nvSpPr>
        <p:spPr/>
        <p:txBody>
          <a:bodyPr/>
          <a:lstStyle/>
          <a:p>
            <a:fld id="{57475CDB-D13A-0644-8A3B-498643863F5F}" type="slidenum">
              <a:rPr lang="en-US" smtClean="0"/>
              <a:pPr/>
              <a:t>9</a:t>
            </a:fld>
            <a:endParaRPr lang="en-US" dirty="0"/>
          </a:p>
        </p:txBody>
      </p:sp>
      <p:sp>
        <p:nvSpPr>
          <p:cNvPr id="7" name="Text Placeholder 6">
            <a:extLst>
              <a:ext uri="{FF2B5EF4-FFF2-40B4-BE49-F238E27FC236}">
                <a16:creationId xmlns:a16="http://schemas.microsoft.com/office/drawing/2014/main" id="{42C945E0-A3E0-2A5D-0BE0-B68EE9EC1E98}"/>
              </a:ext>
            </a:extLst>
          </p:cNvPr>
          <p:cNvSpPr>
            <a:spLocks noGrp="1"/>
          </p:cNvSpPr>
          <p:nvPr>
            <p:ph type="body" sz="quarter" idx="15"/>
          </p:nvPr>
        </p:nvSpPr>
        <p:spPr/>
        <p:txBody>
          <a:bodyPr/>
          <a:lstStyle/>
          <a:p>
            <a:r>
              <a:rPr lang="en-US" dirty="0"/>
              <a:t>Library Network Office</a:t>
            </a:r>
          </a:p>
        </p:txBody>
      </p:sp>
      <p:pic>
        <p:nvPicPr>
          <p:cNvPr id="8" name="Content Placeholder 5">
            <a:extLst>
              <a:ext uri="{FF2B5EF4-FFF2-40B4-BE49-F238E27FC236}">
                <a16:creationId xmlns:a16="http://schemas.microsoft.com/office/drawing/2014/main" id="{3ED8092E-9822-61EE-2C88-891C47C6B765}"/>
              </a:ext>
            </a:extLst>
          </p:cNvPr>
          <p:cNvPicPr>
            <a:picLocks noChangeAspect="1"/>
          </p:cNvPicPr>
          <p:nvPr/>
        </p:nvPicPr>
        <p:blipFill>
          <a:blip r:embed="rId3"/>
          <a:stretch>
            <a:fillRect/>
          </a:stretch>
        </p:blipFill>
        <p:spPr>
          <a:xfrm>
            <a:off x="786016" y="1055278"/>
            <a:ext cx="9144001" cy="5257800"/>
          </a:xfrm>
          <a:prstGeom prst="rect">
            <a:avLst/>
          </a:prstGeom>
        </p:spPr>
      </p:pic>
    </p:spTree>
    <p:extLst>
      <p:ext uri="{BB962C8B-B14F-4D97-AF65-F5344CB8AC3E}">
        <p14:creationId xmlns:p14="http://schemas.microsoft.com/office/powerpoint/2010/main" val="22749390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EtBwYxAl"/>
  <p:tag name="ARTICULATE_SLIDE_COUNT" val="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VA DHO">
      <a:dk1>
        <a:srgbClr val="000000"/>
      </a:dk1>
      <a:lt1>
        <a:srgbClr val="FFFFFF"/>
      </a:lt1>
      <a:dk2>
        <a:srgbClr val="839097"/>
      </a:dk2>
      <a:lt2>
        <a:srgbClr val="DCDDDE"/>
      </a:lt2>
      <a:accent1>
        <a:srgbClr val="003F71"/>
      </a:accent1>
      <a:accent2>
        <a:srgbClr val="0083BE"/>
      </a:accent2>
      <a:accent3>
        <a:srgbClr val="B7DD79"/>
      </a:accent3>
      <a:accent4>
        <a:srgbClr val="C6AA76"/>
      </a:accent4>
      <a:accent5>
        <a:srgbClr val="C99700"/>
      </a:accent5>
      <a:accent6>
        <a:srgbClr val="598527"/>
      </a:accent6>
      <a:hlink>
        <a:srgbClr val="0083BE"/>
      </a:hlink>
      <a:folHlink>
        <a:srgbClr val="96607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e8cdeb5-49c7-4b1a-8c88-53f7cb2735c3">
      <Terms xmlns="http://schemas.microsoft.com/office/infopath/2007/PartnerControls"/>
    </lcf76f155ced4ddcb4097134ff3c332f>
    <TaxCatchAll xmlns="93131185-c387-4d18-867c-8b9f5742f4cf" xsi:nil="true"/>
    <DocumentType xmlns="5e8cdeb5-49c7-4b1a-8c88-53f7cb2735c3">Template</DocumentType>
    <Category xmlns="5e8cdeb5-49c7-4b1a-8c88-53f7cb2735c3">Communication</Category>
    <ResourceType xmlns="5e8cdeb5-49c7-4b1a-8c88-53f7cb2735c3">Staff</ResourceTyp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D49201134EF914C9D44D93F169CF6EE" ma:contentTypeVersion="16" ma:contentTypeDescription="Create a new document." ma:contentTypeScope="" ma:versionID="02ae819a25a1764062b41c502f1da9e2">
  <xsd:schema xmlns:xsd="http://www.w3.org/2001/XMLSchema" xmlns:xs="http://www.w3.org/2001/XMLSchema" xmlns:p="http://schemas.microsoft.com/office/2006/metadata/properties" xmlns:ns2="5e8cdeb5-49c7-4b1a-8c88-53f7cb2735c3" xmlns:ns3="93131185-c387-4d18-867c-8b9f5742f4cf" targetNamespace="http://schemas.microsoft.com/office/2006/metadata/properties" ma:root="true" ma:fieldsID="a109a4131bec221e60b43a0775a6bd24" ns2:_="" ns3:_="">
    <xsd:import namespace="5e8cdeb5-49c7-4b1a-8c88-53f7cb2735c3"/>
    <xsd:import namespace="93131185-c387-4d18-867c-8b9f5742f4cf"/>
    <xsd:element name="properties">
      <xsd:complexType>
        <xsd:sequence>
          <xsd:element name="documentManagement">
            <xsd:complexType>
              <xsd:all>
                <xsd:element ref="ns2:Category" minOccurs="0"/>
                <xsd:element ref="ns2:ResourceType" minOccurs="0"/>
                <xsd:element ref="ns2:DocumentType" minOccurs="0"/>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8cdeb5-49c7-4b1a-8c88-53f7cb2735c3" elementFormDefault="qualified">
    <xsd:import namespace="http://schemas.microsoft.com/office/2006/documentManagement/types"/>
    <xsd:import namespace="http://schemas.microsoft.com/office/infopath/2007/PartnerControls"/>
    <xsd:element name="Category" ma:index="8" nillable="true" ma:displayName="Topic" ma:format="Dropdown" ma:internalName="Category">
      <xsd:simpleType>
        <xsd:restriction base="dms:Choice">
          <xsd:enumeration value="Communication"/>
          <xsd:enumeration value="Business Operations"/>
          <xsd:enumeration value="Strategy"/>
        </xsd:restriction>
      </xsd:simpleType>
    </xsd:element>
    <xsd:element name="ResourceType" ma:index="9" nillable="true" ma:displayName="ResourceType" ma:format="Dropdown" ma:internalName="ResourceType">
      <xsd:simpleType>
        <xsd:restriction base="dms:Choice">
          <xsd:enumeration value="Staff"/>
          <xsd:enumeration value="Choice 2"/>
          <xsd:enumeration value="Choice 3"/>
        </xsd:restriction>
      </xsd:simpleType>
    </xsd:element>
    <xsd:element name="DocumentType" ma:index="10" nillable="true" ma:displayName="DocumentType" ma:format="Dropdown" ma:internalName="DocumentType">
      <xsd:simpleType>
        <xsd:restriction base="dms:Choice">
          <xsd:enumeration value="Briefing"/>
          <xsd:enumeration value="Guide"/>
          <xsd:enumeration value="Publication"/>
          <xsd:enumeration value="Template"/>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0ac6538-d41a-4f9a-bd67-5f7ae81a6d74"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3131185-c387-4d18-867c-8b9f5742f4cf"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2fde8f7e-cf35-4b5d-a4f0-e6e6c7ff20cb}" ma:internalName="TaxCatchAll" ma:showField="CatchAllData" ma:web="93131185-c387-4d18-867c-8b9f5742f4cf">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82A2E6-0AFD-4843-ABC0-622E5F4BB386}">
  <ds:schemaRefs>
    <ds:schemaRef ds:uri="http://purl.org/dc/elements/1.1/"/>
    <ds:schemaRef ds:uri="http://schemas.microsoft.com/office/2006/documentManagement/types"/>
    <ds:schemaRef ds:uri="http://schemas.openxmlformats.org/package/2006/metadata/core-properties"/>
    <ds:schemaRef ds:uri="http://www.w3.org/XML/1998/namespace"/>
    <ds:schemaRef ds:uri="f690d1f0-4ab8-42a0-a567-a0ceb48187ea"/>
    <ds:schemaRef ds:uri="http://schemas.microsoft.com/office/infopath/2007/PartnerControls"/>
    <ds:schemaRef ds:uri="e2777e75-31d6-45a5-ae22-5ec1b7632feb"/>
    <ds:schemaRef ds:uri="http://schemas.microsoft.com/office/2006/metadata/properties"/>
    <ds:schemaRef ds:uri="http://purl.org/dc/dcmitype/"/>
    <ds:schemaRef ds:uri="http://purl.org/dc/terms/"/>
    <ds:schemaRef ds:uri="5e8cdeb5-49c7-4b1a-8c88-53f7cb2735c3"/>
    <ds:schemaRef ds:uri="93131185-c387-4d18-867c-8b9f5742f4cf"/>
  </ds:schemaRefs>
</ds:datastoreItem>
</file>

<file path=customXml/itemProps2.xml><?xml version="1.0" encoding="utf-8"?>
<ds:datastoreItem xmlns:ds="http://schemas.openxmlformats.org/officeDocument/2006/customXml" ds:itemID="{8A5049DE-9DEB-41E5-81EF-4B83C93D57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8cdeb5-49c7-4b1a-8c88-53f7cb2735c3"/>
    <ds:schemaRef ds:uri="93131185-c387-4d18-867c-8b9f5742f4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6D6BC34-9EE1-45AE-9FA1-277FB282E0A6}">
  <ds:schemaRefs>
    <ds:schemaRef ds:uri="http://schemas.microsoft.com/sharepoint/v3/contenttype/forms"/>
  </ds:schemaRefs>
</ds:datastoreItem>
</file>

<file path=docMetadata/LabelInfo.xml><?xml version="1.0" encoding="utf-8"?>
<clbl:labelList xmlns:clbl="http://schemas.microsoft.com/office/2020/mipLabelMetadata">
  <clbl:label id="{e95f1b23-abaf-45ee-821d-b7ab251ab3bf}" enabled="0" method="" siteId="{e95f1b23-abaf-45ee-821d-b7ab251ab3bf}" removed="1"/>
</clbl:labelList>
</file>

<file path=docProps/app.xml><?xml version="1.0" encoding="utf-8"?>
<Properties xmlns="http://schemas.openxmlformats.org/officeDocument/2006/extended-properties" xmlns:vt="http://schemas.openxmlformats.org/officeDocument/2006/docPropsVTypes">
  <TotalTime>3326</TotalTime>
  <Words>4559</Words>
  <Application>Microsoft Office PowerPoint</Application>
  <PresentationFormat>Widescreen</PresentationFormat>
  <Paragraphs>428</Paragraphs>
  <Slides>41</Slides>
  <Notes>38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Calibri</vt:lpstr>
      <vt:lpstr>Corbel</vt:lpstr>
      <vt:lpstr>Arial</vt:lpstr>
      <vt:lpstr>Aptos</vt:lpstr>
      <vt:lpstr>Office Theme</vt:lpstr>
      <vt:lpstr>Library Network Office  Knowledge Nook Training Series</vt:lpstr>
      <vt:lpstr>PowerPoint Presentation</vt:lpstr>
      <vt:lpstr>Chat for Questions</vt:lpstr>
      <vt:lpstr>VHA National Desktop Library </vt:lpstr>
      <vt:lpstr>Find a Database</vt:lpstr>
      <vt:lpstr>Find a Database</vt:lpstr>
      <vt:lpstr>Remote Access</vt:lpstr>
      <vt:lpstr>LibLynx Registration</vt:lpstr>
      <vt:lpstr>LibLynx Library Portal</vt:lpstr>
      <vt:lpstr>Find Your Library</vt:lpstr>
      <vt:lpstr>Training Resources</vt:lpstr>
      <vt:lpstr>Training Page</vt:lpstr>
      <vt:lpstr>Recorded Webinars</vt:lpstr>
      <vt:lpstr>Remember to use the chat!</vt:lpstr>
      <vt:lpstr>Contact Us</vt:lpstr>
      <vt:lpstr>Creating Strong Searches in Library Resources</vt:lpstr>
      <vt:lpstr>AGENDA</vt:lpstr>
      <vt:lpstr>PowerPoint Presentation</vt:lpstr>
      <vt:lpstr>Creating a Searching Toolbox</vt:lpstr>
      <vt:lpstr>National Desktop Library: www.va.gov/library</vt:lpstr>
      <vt:lpstr>PubMed Hints &amp; Tips</vt:lpstr>
      <vt:lpstr>More PubMed Hints</vt:lpstr>
      <vt:lpstr>PubMed continued</vt:lpstr>
      <vt:lpstr>Boolean Operators</vt:lpstr>
      <vt:lpstr>AND</vt:lpstr>
      <vt:lpstr>OR</vt:lpstr>
      <vt:lpstr>Not</vt:lpstr>
      <vt:lpstr>PICO Questions – how to combine?</vt:lpstr>
      <vt:lpstr>General Steps to a Strong Search</vt:lpstr>
      <vt:lpstr>PubMed Live Demo</vt:lpstr>
      <vt:lpstr>CINAHL</vt:lpstr>
      <vt:lpstr>CINAHL Cont’d</vt:lpstr>
      <vt:lpstr>CINAHL Live Demo</vt:lpstr>
      <vt:lpstr>Google Scholar</vt:lpstr>
      <vt:lpstr>PowerPoint Presentation</vt:lpstr>
      <vt:lpstr>AI Tools join the toolbox</vt:lpstr>
      <vt:lpstr>PowerPoint Presentation</vt:lpstr>
      <vt:lpstr>Closing Thoughts &amp; Reminders</vt:lpstr>
      <vt:lpstr>PowerPoint Presentation</vt:lpstr>
      <vt:lpstr>Is your toolbox better stocked?</vt:lpstr>
      <vt:lpstr>Thank you! Join us next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VHA-DigitalHealth-PPT-Template-FINAL</dc:title>
  <dc:creator>Delbbie Dela Paz</dc:creator>
  <cp:lastModifiedBy>Whitehead, Sola M. (Portland) (she/her/hers)</cp:lastModifiedBy>
  <cp:revision>27</cp:revision>
  <dcterms:created xsi:type="dcterms:W3CDTF">2024-05-15T16:09:03Z</dcterms:created>
  <dcterms:modified xsi:type="dcterms:W3CDTF">2024-12-11T22:44:33Z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03e25a3-56e7-4f07-9acc-ed14a1e5b460_Enabled">
    <vt:lpwstr>true</vt:lpwstr>
  </property>
  <property fmtid="{D5CDD505-2E9C-101B-9397-08002B2CF9AE}" pid="3" name="MSIP_Label_303e25a3-56e7-4f07-9acc-ed14a1e5b460_SetDate">
    <vt:lpwstr>2024-05-15T16:11:03Z</vt:lpwstr>
  </property>
  <property fmtid="{D5CDD505-2E9C-101B-9397-08002B2CF9AE}" pid="4" name="MSIP_Label_303e25a3-56e7-4f07-9acc-ed14a1e5b460_Method">
    <vt:lpwstr>Privileged</vt:lpwstr>
  </property>
  <property fmtid="{D5CDD505-2E9C-101B-9397-08002B2CF9AE}" pid="5" name="MSIP_Label_303e25a3-56e7-4f07-9acc-ed14a1e5b460_Name">
    <vt:lpwstr>Public External v2</vt:lpwstr>
  </property>
  <property fmtid="{D5CDD505-2E9C-101B-9397-08002B2CF9AE}" pid="6" name="MSIP_Label_303e25a3-56e7-4f07-9acc-ed14a1e5b460_SiteId">
    <vt:lpwstr>8a628aaf-2f06-4dc5-a007-33a134d5e988</vt:lpwstr>
  </property>
  <property fmtid="{D5CDD505-2E9C-101B-9397-08002B2CF9AE}" pid="7" name="MSIP_Label_303e25a3-56e7-4f07-9acc-ed14a1e5b460_ActionId">
    <vt:lpwstr>88f9ad44-21a0-4f36-9c32-da25eb359eb9</vt:lpwstr>
  </property>
  <property fmtid="{D5CDD505-2E9C-101B-9397-08002B2CF9AE}" pid="8" name="MSIP_Label_303e25a3-56e7-4f07-9acc-ed14a1e5b460_ContentBits">
    <vt:lpwstr>0</vt:lpwstr>
  </property>
  <property fmtid="{D5CDD505-2E9C-101B-9397-08002B2CF9AE}" pid="9" name="ContentTypeId">
    <vt:lpwstr>0x010100CD49201134EF914C9D44D93F169CF6EE</vt:lpwstr>
  </property>
  <property fmtid="{D5CDD505-2E9C-101B-9397-08002B2CF9AE}" pid="10" name="MediaServiceImageTags">
    <vt:lpwstr/>
  </property>
  <property fmtid="{D5CDD505-2E9C-101B-9397-08002B2CF9AE}" pid="11" name="ArticulateGUID">
    <vt:lpwstr>D19CCC7E-D25A-4625-9A6D-9741751BD60D</vt:lpwstr>
  </property>
  <property fmtid="{D5CDD505-2E9C-101B-9397-08002B2CF9AE}" pid="12" name="ArticulatePath">
    <vt:lpwstr>https://accesshub-my.sharepoint.com/personal/kgumienny_guidehouse_com/Documents/Desktop/VHA-DigitalHealth-PPT-Template-FINAL</vt:lpwstr>
  </property>
</Properties>
</file>