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  <p:sldMasterId id="2147483691" r:id="rId5"/>
    <p:sldMasterId id="2147483673" r:id="rId6"/>
  </p:sldMasterIdLst>
  <p:notesMasterIdLst>
    <p:notesMasterId r:id="rId15"/>
  </p:notesMasterIdLst>
  <p:sldIdLst>
    <p:sldId id="414" r:id="rId7"/>
    <p:sldId id="424" r:id="rId8"/>
    <p:sldId id="425" r:id="rId9"/>
    <p:sldId id="426" r:id="rId10"/>
    <p:sldId id="420" r:id="rId11"/>
    <p:sldId id="427" r:id="rId12"/>
    <p:sldId id="428" r:id="rId13"/>
    <p:sldId id="429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een, Meena (US - Arlington)" initials="SM(-A" lastIdx="6" clrIdx="6">
    <p:extLst>
      <p:ext uri="{19B8F6BF-5375-455C-9EA6-DF929625EA0E}">
        <p15:presenceInfo xmlns:p15="http://schemas.microsoft.com/office/powerpoint/2012/main" userId="S-1-5-21-238447276-1040861923-1850952788-2385627" providerId="AD"/>
      </p:ext>
    </p:extLst>
  </p:cmAuthor>
  <p:cmAuthor id="1" name="Barkin, Emily" initials="EB" lastIdx="54" clrIdx="0">
    <p:extLst>
      <p:ext uri="{19B8F6BF-5375-455C-9EA6-DF929625EA0E}">
        <p15:presenceInfo xmlns:p15="http://schemas.microsoft.com/office/powerpoint/2012/main" userId="Barkin, Emily" providerId="None"/>
      </p:ext>
    </p:extLst>
  </p:cmAuthor>
  <p:cmAuthor id="8" name="Maher, Nancy" initials="MN" lastIdx="6" clrIdx="7">
    <p:extLst>
      <p:ext uri="{19B8F6BF-5375-455C-9EA6-DF929625EA0E}">
        <p15:presenceInfo xmlns:p15="http://schemas.microsoft.com/office/powerpoint/2012/main" userId="S-1-5-21-776561741-1292428093-725345543-192650" providerId="AD"/>
      </p:ext>
    </p:extLst>
  </p:cmAuthor>
  <p:cmAuthor id="2" name="Gentry, Tory" initials="TG" lastIdx="96" clrIdx="1">
    <p:extLst>
      <p:ext uri="{19B8F6BF-5375-455C-9EA6-DF929625EA0E}">
        <p15:presenceInfo xmlns:p15="http://schemas.microsoft.com/office/powerpoint/2012/main" userId="Gentry, Tory" providerId="None"/>
      </p:ext>
    </p:extLst>
  </p:cmAuthor>
  <p:cmAuthor id="9" name="Deloitte" initials="NH" lastIdx="3" clrIdx="8">
    <p:extLst>
      <p:ext uri="{19B8F6BF-5375-455C-9EA6-DF929625EA0E}">
        <p15:presenceInfo xmlns:p15="http://schemas.microsoft.com/office/powerpoint/2012/main" userId="Deloitte" providerId="None"/>
      </p:ext>
    </p:extLst>
  </p:cmAuthor>
  <p:cmAuthor id="3" name="ebarkin@deloitte.com" initials="eb" lastIdx="4" clrIdx="2">
    <p:extLst>
      <p:ext uri="{19B8F6BF-5375-455C-9EA6-DF929625EA0E}">
        <p15:presenceInfo xmlns:p15="http://schemas.microsoft.com/office/powerpoint/2012/main" userId="S::ebarkin_deloitte.com#ext#@higherecheloninc.onmicrosoft.com::6644b5ae-29cc-4f65-9445-7009f77d851e" providerId="AD"/>
      </p:ext>
    </p:extLst>
  </p:cmAuthor>
  <p:cmAuthor id="10" name="Barkin, Emily (US - Arlington)" initials="BE(-A" lastIdx="8" clrIdx="9">
    <p:extLst>
      <p:ext uri="{19B8F6BF-5375-455C-9EA6-DF929625EA0E}">
        <p15:presenceInfo xmlns:p15="http://schemas.microsoft.com/office/powerpoint/2012/main" userId="S-1-5-21-238447276-1040861923-1850952788-1388314" providerId="AD"/>
      </p:ext>
    </p:extLst>
  </p:cmAuthor>
  <p:cmAuthor id="4" name="Christine Rickertsen" initials="CR" lastIdx="1" clrIdx="3">
    <p:extLst>
      <p:ext uri="{19B8F6BF-5375-455C-9EA6-DF929625EA0E}">
        <p15:presenceInfo xmlns:p15="http://schemas.microsoft.com/office/powerpoint/2012/main" userId="S-1-12-1-1960971156-1111199844-3412865441-4271094498" providerId="AD"/>
      </p:ext>
    </p:extLst>
  </p:cmAuthor>
  <p:cmAuthor id="5" name="NADEEM, ALEA A Maj USAF HAF AF/AF/A2W" initials="NAAMUHA" lastIdx="2" clrIdx="4">
    <p:extLst>
      <p:ext uri="{19B8F6BF-5375-455C-9EA6-DF929625EA0E}">
        <p15:presenceInfo xmlns:p15="http://schemas.microsoft.com/office/powerpoint/2012/main" userId="NADEEM, ALEA A Maj USAF HAF AF/AF/A2W" providerId="None"/>
      </p:ext>
    </p:extLst>
  </p:cmAuthor>
  <p:cmAuthor id="6" name="Hall, Nicola" initials="NH" lastIdx="1" clrIdx="5">
    <p:extLst>
      <p:ext uri="{19B8F6BF-5375-455C-9EA6-DF929625EA0E}">
        <p15:presenceInfo xmlns:p15="http://schemas.microsoft.com/office/powerpoint/2012/main" userId="Hall, Nic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6375E"/>
    <a:srgbClr val="C6262E"/>
    <a:srgbClr val="1F497D"/>
    <a:srgbClr val="772432"/>
    <a:srgbClr val="3762AF"/>
    <a:srgbClr val="009ACF"/>
    <a:srgbClr val="FFFFFF"/>
    <a:srgbClr val="C9C9C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8D21E-153B-4856-84C5-C961F809C7DA}" v="10" dt="2022-03-23T14:04:28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3" autoAdjust="0"/>
    <p:restoredTop sz="86388" autoAdjust="0"/>
  </p:normalViewPr>
  <p:slideViewPr>
    <p:cSldViewPr snapToGrid="0">
      <p:cViewPr varScale="1">
        <p:scale>
          <a:sx n="50" d="100"/>
          <a:sy n="50" d="100"/>
        </p:scale>
        <p:origin x="32" y="200"/>
      </p:cViewPr>
      <p:guideLst>
        <p:guide orient="horz" pos="936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2" tIns="47112" rIns="94222" bIns="471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2" tIns="47112" rIns="94222" bIns="47112" rtlCol="0"/>
          <a:lstStyle>
            <a:lvl1pPr algn="r">
              <a:defRPr sz="1300"/>
            </a:lvl1pPr>
          </a:lstStyle>
          <a:p>
            <a:fld id="{03BDF965-A349-43CC-B1A7-704538109E42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2" rIns="94222" bIns="471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22" tIns="47112" rIns="94222" bIns="471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2" tIns="47112" rIns="94222" bIns="471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2" tIns="47112" rIns="94222" bIns="47112" rtlCol="0" anchor="b"/>
          <a:lstStyle>
            <a:lvl1pPr algn="r">
              <a:defRPr sz="1300"/>
            </a:lvl1pPr>
          </a:lstStyle>
          <a:p>
            <a:fld id="{0719F392-1B4D-4D01-B723-C24A0579AF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5638" y="1171575"/>
            <a:ext cx="5624512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551" y="4511720"/>
            <a:ext cx="5548407" cy="3691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0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5638" y="1171575"/>
            <a:ext cx="5624512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551" y="4511720"/>
            <a:ext cx="5548407" cy="3691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0" y="0"/>
            <a:ext cx="12192000" cy="6312310"/>
          </a:xfrm>
          <a:custGeom>
            <a:avLst/>
            <a:gdLst/>
            <a:ahLst/>
            <a:cxnLst/>
            <a:rect l="l" t="t" r="r" b="b"/>
            <a:pathLst>
              <a:path w="9144000" h="1481454">
                <a:moveTo>
                  <a:pt x="0" y="1481327"/>
                </a:moveTo>
                <a:lnTo>
                  <a:pt x="9144000" y="1481327"/>
                </a:lnTo>
                <a:lnTo>
                  <a:pt x="9144000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26600" y="2895600"/>
            <a:ext cx="1035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178FC-2D84-4967-A35B-FA05662AB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5" y="6226749"/>
            <a:ext cx="2376402" cy="7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20987"/>
            <a:ext cx="10871200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rgbClr val="09315C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482570"/>
            <a:ext cx="10972800" cy="45187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90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 marL="169863" indent="-169863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latin typeface="+mn-lt"/>
                <a:cs typeface="Calibri" panose="020F0502020204030204" pitchFamily="34" charset="0"/>
              </a:defRPr>
            </a:lvl2pPr>
            <a:lvl3pPr marL="342900" indent="-173038">
              <a:spcAft>
                <a:spcPts val="900"/>
              </a:spcAft>
              <a:buFont typeface="Calibri" panose="020F0502020204030204" pitchFamily="34" charset="0"/>
              <a:buChar char="–"/>
              <a:defRPr sz="1400">
                <a:latin typeface="+mn-lt"/>
                <a:cs typeface="Calibri" panose="020F0502020204030204" pitchFamily="34" charset="0"/>
              </a:defRPr>
            </a:lvl3pPr>
            <a:lvl4pPr marL="512763" indent="-169863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latin typeface="+mn-lt"/>
                <a:cs typeface="Calibri" panose="020F0502020204030204" pitchFamily="34" charset="0"/>
              </a:defRPr>
            </a:lvl4pPr>
            <a:lvl5pPr marL="744538" indent="-173038">
              <a:spcAft>
                <a:spcPts val="900"/>
              </a:spcAft>
              <a:buFont typeface="Calibri" panose="020F0502020204030204" pitchFamily="34" charset="0"/>
              <a:buChar char="–"/>
              <a:defRPr sz="1400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6"/>
          <p:cNvSpPr txBox="1">
            <a:spLocks/>
          </p:cNvSpPr>
          <p:nvPr/>
        </p:nvSpPr>
        <p:spPr>
          <a:xfrm>
            <a:off x="609601" y="6479329"/>
            <a:ext cx="6656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200" spc="-10" smtClean="0"/>
              <a:pPr marL="25400"/>
              <a:t>‹#›</a:t>
            </a:fld>
            <a:endParaRPr lang="en-US" sz="1200" spc="-1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431D3-71BB-4DD5-96F9-CA4897771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5" y="6226749"/>
            <a:ext cx="2376402" cy="7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  <p15:guide id="3" pos="2784">
          <p15:clr>
            <a:srgbClr val="FBAE40"/>
          </p15:clr>
        </p15:guide>
        <p15:guide id="4" pos="5472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88">
          <p15:clr>
            <a:srgbClr val="FBAE40"/>
          </p15:clr>
        </p15:guide>
        <p15:guide id="8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>
            <a:extLst>
              <a:ext uri="{FF2B5EF4-FFF2-40B4-BE49-F238E27FC236}">
                <a16:creationId xmlns:a16="http://schemas.microsoft.com/office/drawing/2014/main" id="{2D400E48-17E7-4868-919F-9DDD7C715CF3}"/>
              </a:ext>
            </a:extLst>
          </p:cNvPr>
          <p:cNvSpPr txBox="1">
            <a:spLocks/>
          </p:cNvSpPr>
          <p:nvPr/>
        </p:nvSpPr>
        <p:spPr>
          <a:xfrm>
            <a:off x="609601" y="6479330"/>
            <a:ext cx="27516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200" spc="-10" smtClean="0"/>
              <a:pPr marL="25400"/>
              <a:t>‹#›</a:t>
            </a:fld>
            <a:endParaRPr lang="en-US" sz="1200" spc="-1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05C20384-D7CA-4D6A-A749-210FD5D6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0987"/>
            <a:ext cx="10871200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rgbClr val="09315C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5667048-8422-48CB-85F5-77A0EC5E4021}"/>
              </a:ext>
            </a:extLst>
          </p:cNvPr>
          <p:cNvSpPr txBox="1">
            <a:spLocks/>
          </p:cNvSpPr>
          <p:nvPr/>
        </p:nvSpPr>
        <p:spPr>
          <a:xfrm>
            <a:off x="609601" y="6479329"/>
            <a:ext cx="6656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200" spc="-10" smtClean="0"/>
              <a:pPr marL="25400"/>
              <a:t>‹#›</a:t>
            </a:fld>
            <a:endParaRPr lang="en-US" sz="1200" spc="-1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51A2A-8CE3-424A-8531-FBF2233E4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5" y="6226749"/>
            <a:ext cx="2376402" cy="7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27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2F3CF4-3949-403F-93DB-80A8114C4238}"/>
              </a:ext>
            </a:extLst>
          </p:cNvPr>
          <p:cNvSpPr/>
          <p:nvPr/>
        </p:nvSpPr>
        <p:spPr>
          <a:xfrm>
            <a:off x="0" y="0"/>
            <a:ext cx="12192000" cy="1686757"/>
          </a:xfrm>
          <a:prstGeom prst="rect">
            <a:avLst/>
          </a:prstGeom>
          <a:solidFill>
            <a:srgbClr val="16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1BCCD-F872-4DC3-AA36-10EA452B1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" y="256421"/>
            <a:ext cx="3666055" cy="1186106"/>
          </a:xfrm>
          <a:prstGeom prst="rect">
            <a:avLst/>
          </a:prstGeom>
        </p:spPr>
      </p:pic>
      <p:sp>
        <p:nvSpPr>
          <p:cNvPr id="6" name="Holder 2">
            <a:extLst>
              <a:ext uri="{FF2B5EF4-FFF2-40B4-BE49-F238E27FC236}">
                <a16:creationId xmlns:a16="http://schemas.microsoft.com/office/drawing/2014/main" id="{64185736-3CC3-4F74-AD31-A2328729F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9" y="2801761"/>
            <a:ext cx="10464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3F7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6E7E8BA9-5F46-4923-988B-9A3722E5D71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84939" y="3667546"/>
            <a:ext cx="10464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3F72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26261-77D8-4FCC-BACD-7A465C06C568}"/>
              </a:ext>
            </a:extLst>
          </p:cNvPr>
          <p:cNvCxnSpPr/>
          <p:nvPr userDrawn="1"/>
        </p:nvCxnSpPr>
        <p:spPr>
          <a:xfrm>
            <a:off x="0" y="1677879"/>
            <a:ext cx="12192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1EED2F-E2A2-429C-9E09-FFEF728574AE}"/>
              </a:ext>
            </a:extLst>
          </p:cNvPr>
          <p:cNvCxnSpPr/>
          <p:nvPr userDrawn="1"/>
        </p:nvCxnSpPr>
        <p:spPr>
          <a:xfrm>
            <a:off x="0" y="6295747"/>
            <a:ext cx="12192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069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20987"/>
            <a:ext cx="10871200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09315C"/>
                </a:solidFill>
                <a:latin typeface="+mn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482570"/>
            <a:ext cx="10972800" cy="45187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90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 marL="169863" indent="-169863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latin typeface="+mn-lt"/>
                <a:cs typeface="Calibri" panose="020F0502020204030204" pitchFamily="34" charset="0"/>
              </a:defRPr>
            </a:lvl2pPr>
            <a:lvl3pPr marL="342900" indent="-173038">
              <a:spcAft>
                <a:spcPts val="900"/>
              </a:spcAft>
              <a:buFont typeface="Calibri" panose="020F0502020204030204" pitchFamily="34" charset="0"/>
              <a:buChar char="–"/>
              <a:defRPr sz="1400">
                <a:latin typeface="+mn-lt"/>
                <a:cs typeface="Calibri" panose="020F0502020204030204" pitchFamily="34" charset="0"/>
              </a:defRPr>
            </a:lvl3pPr>
            <a:lvl4pPr marL="512763" indent="-169863">
              <a:spcAft>
                <a:spcPts val="900"/>
              </a:spcAft>
              <a:buFont typeface="Arial" panose="020B0604020202020204" pitchFamily="34" charset="0"/>
              <a:buChar char="•"/>
              <a:defRPr sz="1400">
                <a:latin typeface="+mn-lt"/>
                <a:cs typeface="Calibri" panose="020F0502020204030204" pitchFamily="34" charset="0"/>
              </a:defRPr>
            </a:lvl4pPr>
            <a:lvl5pPr marL="744538" indent="-173038">
              <a:spcAft>
                <a:spcPts val="900"/>
              </a:spcAft>
              <a:buFont typeface="Calibri" panose="020F0502020204030204" pitchFamily="34" charset="0"/>
              <a:buChar char="–"/>
              <a:defRPr sz="1400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6"/>
          <p:cNvSpPr txBox="1">
            <a:spLocks/>
          </p:cNvSpPr>
          <p:nvPr/>
        </p:nvSpPr>
        <p:spPr>
          <a:xfrm>
            <a:off x="609601" y="6479329"/>
            <a:ext cx="6656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200" spc="-10" smtClean="0"/>
              <a:pPr marL="25400"/>
              <a:t>‹#›</a:t>
            </a:fld>
            <a:endParaRPr lang="en-US" sz="1200" spc="-1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431D3-71BB-4DD5-96F9-CA4897771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5" y="6226749"/>
            <a:ext cx="2376402" cy="7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4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  <p15:guide id="3" pos="2784">
          <p15:clr>
            <a:srgbClr val="FBAE40"/>
          </p15:clr>
        </p15:guide>
        <p15:guide id="4" pos="5472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288">
          <p15:clr>
            <a:srgbClr val="FBAE40"/>
          </p15:clr>
        </p15:guide>
        <p15:guide id="8" orient="horz" pos="7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No Handboo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8">
            <a:extLst>
              <a:ext uri="{FF2B5EF4-FFF2-40B4-BE49-F238E27FC236}">
                <a16:creationId xmlns:a16="http://schemas.microsoft.com/office/drawing/2014/main" id="{C379AF0F-8086-41F7-A52D-25CD33A0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08" y="305972"/>
            <a:ext cx="11216640" cy="384021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id="{12D74A45-2011-4FF7-827B-7F592C744792}"/>
              </a:ext>
            </a:extLst>
          </p:cNvPr>
          <p:cNvSpPr/>
          <p:nvPr userDrawn="1"/>
        </p:nvSpPr>
        <p:spPr>
          <a:xfrm>
            <a:off x="2" y="6436145"/>
            <a:ext cx="12195621" cy="421856"/>
          </a:xfrm>
          <a:custGeom>
            <a:avLst/>
            <a:gdLst/>
            <a:ahLst/>
            <a:cxnLst/>
            <a:rect l="l" t="t" r="r" b="b"/>
            <a:pathLst>
              <a:path w="9144000" h="1481454">
                <a:moveTo>
                  <a:pt x="0" y="1481327"/>
                </a:moveTo>
                <a:lnTo>
                  <a:pt x="9144000" y="1481327"/>
                </a:lnTo>
                <a:lnTo>
                  <a:pt x="9144000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491CE-3E99-4CF6-B565-F3BAB9F0B7DE}"/>
              </a:ext>
            </a:extLst>
          </p:cNvPr>
          <p:cNvSpPr txBox="1"/>
          <p:nvPr userDrawn="1"/>
        </p:nvSpPr>
        <p:spPr>
          <a:xfrm>
            <a:off x="113389" y="6554739"/>
            <a:ext cx="6382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120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1000" noProof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5687E-4A1F-4695-B4FB-6374D63FC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3" y="6478002"/>
            <a:ext cx="1504363" cy="3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/>
        </p:nvSpPr>
        <p:spPr>
          <a:xfrm>
            <a:off x="0" y="6302477"/>
            <a:ext cx="12192000" cy="565354"/>
          </a:xfrm>
          <a:custGeom>
            <a:avLst/>
            <a:gdLst/>
            <a:ahLst/>
            <a:cxnLst/>
            <a:rect l="l" t="t" r="r" b="b"/>
            <a:pathLst>
              <a:path w="9144000" h="1481454">
                <a:moveTo>
                  <a:pt x="0" y="1481327"/>
                </a:moveTo>
                <a:lnTo>
                  <a:pt x="9144000" y="1481327"/>
                </a:lnTo>
                <a:lnTo>
                  <a:pt x="9144000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294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74" r:id="rId4"/>
  </p:sldLayoutIdLst>
  <p:transition>
    <p:fade/>
  </p:transition>
  <p:txStyles>
    <p:titleStyle>
      <a:lvl1pPr eaLnBrk="1" hangingPunct="1">
        <a:defRPr sz="2400">
          <a:latin typeface="+mn-lt"/>
          <a:ea typeface="+mj-ea"/>
          <a:cs typeface="+mj-cs"/>
        </a:defRPr>
      </a:lvl1pPr>
    </p:titleStyle>
    <p:bodyStyle>
      <a:lvl1pPr marL="0" eaLnBrk="1" hangingPunct="1"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88">
          <p15:clr>
            <a:srgbClr val="F26B43"/>
          </p15:clr>
        </p15:guide>
        <p15:guide id="3" pos="2880">
          <p15:clr>
            <a:srgbClr val="F26B43"/>
          </p15:clr>
        </p15:guide>
        <p15:guide id="4" pos="2980">
          <p15:clr>
            <a:srgbClr val="F26B43"/>
          </p15:clr>
        </p15:guide>
        <p15:guide id="5" pos="288">
          <p15:clr>
            <a:srgbClr val="F26B43"/>
          </p15:clr>
        </p15:guide>
        <p15:guide id="6" pos="5472">
          <p15:clr>
            <a:srgbClr val="F26B43"/>
          </p15:clr>
        </p15:guide>
        <p15:guide id="7" pos="2784">
          <p15:clr>
            <a:srgbClr val="F26B43"/>
          </p15:clr>
        </p15:guide>
        <p15:guide id="8" orient="horz" pos="720">
          <p15:clr>
            <a:srgbClr val="F26B43"/>
          </p15:clr>
        </p15:guide>
        <p15:guide id="9" orient="horz" pos="40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/>
        </p:nvSpPr>
        <p:spPr>
          <a:xfrm>
            <a:off x="0" y="6302477"/>
            <a:ext cx="12192000" cy="565354"/>
          </a:xfrm>
          <a:custGeom>
            <a:avLst/>
            <a:gdLst/>
            <a:ahLst/>
            <a:cxnLst/>
            <a:rect l="l" t="t" r="r" b="b"/>
            <a:pathLst>
              <a:path w="9144000" h="1481454">
                <a:moveTo>
                  <a:pt x="0" y="1481327"/>
                </a:moveTo>
                <a:lnTo>
                  <a:pt x="9144000" y="1481327"/>
                </a:lnTo>
                <a:lnTo>
                  <a:pt x="9144000" y="0"/>
                </a:lnTo>
                <a:lnTo>
                  <a:pt x="0" y="0"/>
                </a:lnTo>
                <a:lnTo>
                  <a:pt x="0" y="1481327"/>
                </a:lnTo>
                <a:close/>
              </a:path>
            </a:pathLst>
          </a:custGeom>
          <a:solidFill>
            <a:srgbClr val="16375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491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>
    <p:fade/>
  </p:transition>
  <p:txStyles>
    <p:titleStyle>
      <a:lvl1pPr eaLnBrk="1" hangingPunct="1">
        <a:defRPr sz="2400">
          <a:latin typeface="+mn-lt"/>
          <a:ea typeface="+mj-ea"/>
          <a:cs typeface="+mj-cs"/>
        </a:defRPr>
      </a:lvl1pPr>
    </p:titleStyle>
    <p:bodyStyle>
      <a:lvl1pPr marL="0" eaLnBrk="1" hangingPunct="1"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88">
          <p15:clr>
            <a:srgbClr val="F26B43"/>
          </p15:clr>
        </p15:guide>
        <p15:guide id="3" pos="2880">
          <p15:clr>
            <a:srgbClr val="F26B43"/>
          </p15:clr>
        </p15:guide>
        <p15:guide id="4" pos="2980">
          <p15:clr>
            <a:srgbClr val="F26B43"/>
          </p15:clr>
        </p15:guide>
        <p15:guide id="5" pos="288">
          <p15:clr>
            <a:srgbClr val="F26B43"/>
          </p15:clr>
        </p15:guide>
        <p15:guide id="6" pos="5472">
          <p15:clr>
            <a:srgbClr val="F26B43"/>
          </p15:clr>
        </p15:guide>
        <p15:guide id="7" pos="2784">
          <p15:clr>
            <a:srgbClr val="F26B43"/>
          </p15:clr>
        </p15:guide>
        <p15:guide id="8" orient="horz" pos="720">
          <p15:clr>
            <a:srgbClr val="F26B43"/>
          </p15:clr>
        </p15:guide>
        <p15:guide id="9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71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eaLnBrk="1" hangingPunct="1">
        <a:defRPr sz="1043">
          <a:latin typeface="+mn-lt"/>
          <a:ea typeface="+mj-ea"/>
          <a:cs typeface="+mj-cs"/>
        </a:defRPr>
      </a:lvl1pPr>
    </p:titleStyle>
    <p:bodyStyle>
      <a:lvl1pPr marL="0" eaLnBrk="1" hangingPunct="1"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98721" eaLnBrk="1" hangingPunct="1">
        <a:defRPr>
          <a:latin typeface="+mn-lt"/>
          <a:ea typeface="+mn-ea"/>
          <a:cs typeface="+mn-cs"/>
        </a:defRPr>
      </a:lvl2pPr>
      <a:lvl3pPr marL="397442" eaLnBrk="1" hangingPunct="1">
        <a:defRPr>
          <a:latin typeface="+mn-lt"/>
          <a:ea typeface="+mn-ea"/>
          <a:cs typeface="+mn-cs"/>
        </a:defRPr>
      </a:lvl3pPr>
      <a:lvl4pPr marL="596163" eaLnBrk="1" hangingPunct="1">
        <a:defRPr>
          <a:latin typeface="+mn-lt"/>
          <a:ea typeface="+mn-ea"/>
          <a:cs typeface="+mn-cs"/>
        </a:defRPr>
      </a:lvl4pPr>
      <a:lvl5pPr marL="794883" eaLnBrk="1" hangingPunct="1">
        <a:defRPr>
          <a:latin typeface="+mn-lt"/>
          <a:ea typeface="+mn-ea"/>
          <a:cs typeface="+mn-cs"/>
        </a:defRPr>
      </a:lvl5pPr>
      <a:lvl6pPr marL="993604" eaLnBrk="1" hangingPunct="1">
        <a:defRPr>
          <a:latin typeface="+mn-lt"/>
          <a:ea typeface="+mn-ea"/>
          <a:cs typeface="+mn-cs"/>
        </a:defRPr>
      </a:lvl6pPr>
      <a:lvl7pPr marL="1192325" eaLnBrk="1" hangingPunct="1">
        <a:defRPr>
          <a:latin typeface="+mn-lt"/>
          <a:ea typeface="+mn-ea"/>
          <a:cs typeface="+mn-cs"/>
        </a:defRPr>
      </a:lvl7pPr>
      <a:lvl8pPr marL="1391046" eaLnBrk="1" hangingPunct="1">
        <a:defRPr>
          <a:latin typeface="+mn-lt"/>
          <a:ea typeface="+mn-ea"/>
          <a:cs typeface="+mn-cs"/>
        </a:defRPr>
      </a:lvl8pPr>
      <a:lvl9pPr marL="158976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198721" eaLnBrk="1" hangingPunct="1">
        <a:defRPr>
          <a:latin typeface="+mn-lt"/>
          <a:ea typeface="+mn-ea"/>
          <a:cs typeface="+mn-cs"/>
        </a:defRPr>
      </a:lvl2pPr>
      <a:lvl3pPr marL="397442" eaLnBrk="1" hangingPunct="1">
        <a:defRPr>
          <a:latin typeface="+mn-lt"/>
          <a:ea typeface="+mn-ea"/>
          <a:cs typeface="+mn-cs"/>
        </a:defRPr>
      </a:lvl3pPr>
      <a:lvl4pPr marL="596163" eaLnBrk="1" hangingPunct="1">
        <a:defRPr>
          <a:latin typeface="+mn-lt"/>
          <a:ea typeface="+mn-ea"/>
          <a:cs typeface="+mn-cs"/>
        </a:defRPr>
      </a:lvl4pPr>
      <a:lvl5pPr marL="794883" eaLnBrk="1" hangingPunct="1">
        <a:defRPr>
          <a:latin typeface="+mn-lt"/>
          <a:ea typeface="+mn-ea"/>
          <a:cs typeface="+mn-cs"/>
        </a:defRPr>
      </a:lvl5pPr>
      <a:lvl6pPr marL="993604" eaLnBrk="1" hangingPunct="1">
        <a:defRPr>
          <a:latin typeface="+mn-lt"/>
          <a:ea typeface="+mn-ea"/>
          <a:cs typeface="+mn-cs"/>
        </a:defRPr>
      </a:lvl6pPr>
      <a:lvl7pPr marL="1192325" eaLnBrk="1" hangingPunct="1">
        <a:defRPr>
          <a:latin typeface="+mn-lt"/>
          <a:ea typeface="+mn-ea"/>
          <a:cs typeface="+mn-cs"/>
        </a:defRPr>
      </a:lvl7pPr>
      <a:lvl8pPr marL="1391046" eaLnBrk="1" hangingPunct="1">
        <a:defRPr>
          <a:latin typeface="+mn-lt"/>
          <a:ea typeface="+mn-ea"/>
          <a:cs typeface="+mn-cs"/>
        </a:defRPr>
      </a:lvl8pPr>
      <a:lvl9pPr marL="158976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973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pos="3712" userDrawn="1">
          <p15:clr>
            <a:srgbClr val="F26B43"/>
          </p15:clr>
        </p15:guide>
        <p15:guide id="8" orient="horz" pos="720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24" orient="horz" pos="3168" userDrawn="1">
          <p15:clr>
            <a:srgbClr val="F26B43"/>
          </p15:clr>
        </p15:guide>
        <p15:guide id="25" orient="horz" pos="5896" userDrawn="1">
          <p15:clr>
            <a:srgbClr val="F26B43"/>
          </p15:clr>
        </p15:guide>
        <p15:guide id="26" pos="384" userDrawn="1">
          <p15:clr>
            <a:srgbClr val="F26B43"/>
          </p15:clr>
        </p15:guide>
        <p15:guide id="27" pos="6144" userDrawn="1">
          <p15:clr>
            <a:srgbClr val="F26B43"/>
          </p15:clr>
        </p15:guide>
        <p15:guide id="28" orient="horz" pos="1571" userDrawn="1">
          <p15:clr>
            <a:srgbClr val="F26B43"/>
          </p15:clr>
        </p15:guide>
        <p15:guide id="29" orient="horz" pos="288" userDrawn="1">
          <p15:clr>
            <a:srgbClr val="F26B43"/>
          </p15:clr>
        </p15:guide>
        <p15:guide id="30" orient="horz" pos="6048" userDrawn="1">
          <p15:clr>
            <a:srgbClr val="F26B43"/>
          </p15:clr>
        </p15:guide>
        <p15:guide id="31" pos="3200" userDrawn="1">
          <p15:clr>
            <a:srgbClr val="F26B43"/>
          </p15:clr>
        </p15:guide>
        <p15:guide id="32" pos="3328" userDrawn="1">
          <p15:clr>
            <a:srgbClr val="F26B43"/>
          </p15:clr>
        </p15:guide>
        <p15:guide id="33" pos="3264" userDrawn="1">
          <p15:clr>
            <a:srgbClr val="F26B43"/>
          </p15:clr>
        </p15:guide>
        <p15:guide id="34" orient="horz" pos="1539" userDrawn="1">
          <p15:clr>
            <a:srgbClr val="F26B43"/>
          </p15:clr>
        </p15:guide>
        <p15:guide id="35" orient="horz" pos="939" userDrawn="1">
          <p15:clr>
            <a:srgbClr val="F26B43"/>
          </p15:clr>
        </p15:guide>
        <p15:guide id="36" pos="6048" userDrawn="1">
          <p15:clr>
            <a:srgbClr val="F26B43"/>
          </p15:clr>
        </p15:guide>
        <p15:guide id="37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D881-C69D-419E-99A3-7582F0588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9" y="2657793"/>
            <a:ext cx="7169495" cy="1661993"/>
          </a:xfrm>
        </p:spPr>
        <p:txBody>
          <a:bodyPr/>
          <a:lstStyle/>
          <a:p>
            <a:r>
              <a:rPr lang="en-US" dirty="0"/>
              <a:t>VA Women’s Health Reengagement Training (</a:t>
            </a:r>
            <a:r>
              <a:rPr lang="en-US" dirty="0" err="1"/>
              <a:t>heaRT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70D3C-3475-428D-9543-1B0901DBC2B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84939" y="4514338"/>
            <a:ext cx="5251658" cy="55399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ea typeface="Open Sans"/>
                <a:cs typeface="Open Sans"/>
              </a:rPr>
              <a:t>Veterans Health Administration </a:t>
            </a:r>
          </a:p>
          <a:p>
            <a:r>
              <a:rPr lang="en-US" sz="1800" dirty="0">
                <a:ea typeface="Open Sans"/>
                <a:cs typeface="Open Sans"/>
              </a:rPr>
              <a:t>Office of Women’s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1319D-378B-4DD0-BE73-2172EBF49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695" y="1702340"/>
            <a:ext cx="3295305" cy="4562273"/>
          </a:xfrm>
          <a:prstGeom prst="rect">
            <a:avLst/>
          </a:prstGeom>
        </p:spPr>
      </p:pic>
      <p:pic>
        <p:nvPicPr>
          <p:cNvPr id="9" name="Picture 8" descr="Women Veterans Health Reengagement Training Heart">
            <a:extLst>
              <a:ext uri="{FF2B5EF4-FFF2-40B4-BE49-F238E27FC236}">
                <a16:creationId xmlns:a16="http://schemas.microsoft.com/office/drawing/2014/main" id="{0680B735-5C96-4020-AC0E-53011ACD1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03" y="505838"/>
            <a:ext cx="2879386" cy="7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EF93-814A-4DE4-82BF-AD1E2CA9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431" y="498637"/>
            <a:ext cx="8412480" cy="384021"/>
          </a:xfrm>
        </p:spPr>
        <p:txBody>
          <a:bodyPr/>
          <a:lstStyle/>
          <a:p>
            <a:r>
              <a:rPr lang="en-US" dirty="0"/>
              <a:t>VA Women’s Health Reengagement Training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E4E57-D65E-40CF-B78E-3E327B95066C}"/>
              </a:ext>
            </a:extLst>
          </p:cNvPr>
          <p:cNvSpPr txBox="1"/>
          <p:nvPr/>
        </p:nvSpPr>
        <p:spPr>
          <a:xfrm>
            <a:off x="1889709" y="1099520"/>
            <a:ext cx="862859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The VA Women’s Health Reengagement Training 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heaRT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) is a nationwide training to share information on women’s health services available at VA and how to apply for and use health care.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F1B89-7DCB-46A7-B400-355136F780FD}"/>
              </a:ext>
            </a:extLst>
          </p:cNvPr>
          <p:cNvSpPr txBox="1"/>
          <p:nvPr/>
        </p:nvSpPr>
        <p:spPr>
          <a:xfrm>
            <a:off x="3201880" y="2319615"/>
            <a:ext cx="687279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Audience: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latin typeface="Calibri" panose="020F0502020204030204"/>
                <a:ea typeface="Open Sans"/>
                <a:cs typeface="Open Sans"/>
              </a:rPr>
              <a:t>W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omen Veterans: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alibri" panose="020F0502020204030204"/>
                <a:ea typeface="Open Sans"/>
                <a:cs typeface="Open Sans"/>
              </a:rPr>
              <a:t>Not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 enrolled in VA health care and/or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alibri" panose="020F0502020204030204"/>
                <a:ea typeface="Open Sans"/>
                <a:cs typeface="Open Sans"/>
              </a:rPr>
              <a:t>Not using VA health care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Goal: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latin typeface="Calibri" panose="020F0502020204030204"/>
                <a:ea typeface="Open Sans"/>
                <a:cs typeface="Open Sans"/>
              </a:rPr>
              <a:t>Increase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 access to and awareness of VA women’s health care services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enrollment in and use of VA health care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</a:rPr>
              <a:t>Communications &amp; Marketing: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Partner-driven marketing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/>
              </a:rPr>
              <a:t>VSOs, NGOs, Non-Profits distribute marketing materials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54629A-DA1A-46F8-A39E-C1576614B3AB}"/>
              </a:ext>
            </a:extLst>
          </p:cNvPr>
          <p:cNvSpPr txBox="1"/>
          <p:nvPr/>
        </p:nvSpPr>
        <p:spPr>
          <a:xfrm>
            <a:off x="2256410" y="5913398"/>
            <a:ext cx="7679183" cy="369332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This is an extension of the Women’s Health Transition Training (WHTT)</a:t>
            </a:r>
            <a:endParaRPr lang="en-US" sz="1800" i="1" dirty="0"/>
          </a:p>
        </p:txBody>
      </p:sp>
      <p:sp>
        <p:nvSpPr>
          <p:cNvPr id="56" name="Graphic 4">
            <a:extLst>
              <a:ext uri="{FF2B5EF4-FFF2-40B4-BE49-F238E27FC236}">
                <a16:creationId xmlns:a16="http://schemas.microsoft.com/office/drawing/2014/main" id="{D3869D91-EEBE-4128-A1FA-712DF547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79474" y="2311420"/>
            <a:ext cx="649544" cy="648932"/>
          </a:xfrm>
          <a:custGeom>
            <a:avLst/>
            <a:gdLst>
              <a:gd name="connsiteX0" fmla="*/ 180835 w 361674"/>
              <a:gd name="connsiteY0" fmla="*/ 0 h 361333"/>
              <a:gd name="connsiteX1" fmla="*/ 0 w 361674"/>
              <a:gd name="connsiteY1" fmla="*/ 180667 h 361333"/>
              <a:gd name="connsiteX2" fmla="*/ 180835 w 361674"/>
              <a:gd name="connsiteY2" fmla="*/ 361333 h 361333"/>
              <a:gd name="connsiteX3" fmla="*/ 361670 w 361674"/>
              <a:gd name="connsiteY3" fmla="*/ 180667 h 361333"/>
              <a:gd name="connsiteX4" fmla="*/ 180835 w 361674"/>
              <a:gd name="connsiteY4" fmla="*/ 0 h 361333"/>
              <a:gd name="connsiteX5" fmla="*/ 221731 w 361674"/>
              <a:gd name="connsiteY5" fmla="*/ 259190 h 361333"/>
              <a:gd name="connsiteX6" fmla="*/ 215980 w 361674"/>
              <a:gd name="connsiteY6" fmla="*/ 263020 h 361333"/>
              <a:gd name="connsiteX7" fmla="*/ 213424 w 361674"/>
              <a:gd name="connsiteY7" fmla="*/ 262382 h 361333"/>
              <a:gd name="connsiteX8" fmla="*/ 188503 w 361674"/>
              <a:gd name="connsiteY8" fmla="*/ 257274 h 361333"/>
              <a:gd name="connsiteX9" fmla="*/ 169333 w 361674"/>
              <a:gd name="connsiteY9" fmla="*/ 253444 h 361333"/>
              <a:gd name="connsiteX10" fmla="*/ 153358 w 361674"/>
              <a:gd name="connsiteY10" fmla="*/ 227908 h 361333"/>
              <a:gd name="connsiteX11" fmla="*/ 154636 w 361674"/>
              <a:gd name="connsiteY11" fmla="*/ 207479 h 361333"/>
              <a:gd name="connsiteX12" fmla="*/ 170611 w 361674"/>
              <a:gd name="connsiteY12" fmla="*/ 170452 h 361333"/>
              <a:gd name="connsiteX13" fmla="*/ 166138 w 361674"/>
              <a:gd name="connsiteY13" fmla="*/ 123849 h 361333"/>
              <a:gd name="connsiteX14" fmla="*/ 138023 w 361674"/>
              <a:gd name="connsiteY14" fmla="*/ 111720 h 361333"/>
              <a:gd name="connsiteX15" fmla="*/ 109268 w 361674"/>
              <a:gd name="connsiteY15" fmla="*/ 123849 h 361333"/>
              <a:gd name="connsiteX16" fmla="*/ 104795 w 361674"/>
              <a:gd name="connsiteY16" fmla="*/ 170452 h 361333"/>
              <a:gd name="connsiteX17" fmla="*/ 120770 w 361674"/>
              <a:gd name="connsiteY17" fmla="*/ 207479 h 361333"/>
              <a:gd name="connsiteX18" fmla="*/ 122048 w 361674"/>
              <a:gd name="connsiteY18" fmla="*/ 227908 h 361333"/>
              <a:gd name="connsiteX19" fmla="*/ 106073 w 361674"/>
              <a:gd name="connsiteY19" fmla="*/ 253444 h 361333"/>
              <a:gd name="connsiteX20" fmla="*/ 86903 w 361674"/>
              <a:gd name="connsiteY20" fmla="*/ 257274 h 361333"/>
              <a:gd name="connsiteX21" fmla="*/ 61982 w 361674"/>
              <a:gd name="connsiteY21" fmla="*/ 262382 h 361333"/>
              <a:gd name="connsiteX22" fmla="*/ 53676 w 361674"/>
              <a:gd name="connsiteY22" fmla="*/ 259190 h 361333"/>
              <a:gd name="connsiteX23" fmla="*/ 56871 w 361674"/>
              <a:gd name="connsiteY23" fmla="*/ 250890 h 361333"/>
              <a:gd name="connsiteX24" fmla="*/ 86264 w 361674"/>
              <a:gd name="connsiteY24" fmla="*/ 244506 h 361333"/>
              <a:gd name="connsiteX25" fmla="*/ 99683 w 361674"/>
              <a:gd name="connsiteY25" fmla="*/ 241953 h 361333"/>
              <a:gd name="connsiteX26" fmla="*/ 109907 w 361674"/>
              <a:gd name="connsiteY26" fmla="*/ 214502 h 361333"/>
              <a:gd name="connsiteX27" fmla="*/ 92015 w 361674"/>
              <a:gd name="connsiteY27" fmla="*/ 173644 h 361333"/>
              <a:gd name="connsiteX28" fmla="*/ 99044 w 361674"/>
              <a:gd name="connsiteY28" fmla="*/ 116189 h 361333"/>
              <a:gd name="connsiteX29" fmla="*/ 137384 w 361674"/>
              <a:gd name="connsiteY29" fmla="*/ 98952 h 361333"/>
              <a:gd name="connsiteX30" fmla="*/ 175723 w 361674"/>
              <a:gd name="connsiteY30" fmla="*/ 116189 h 361333"/>
              <a:gd name="connsiteX31" fmla="*/ 182752 w 361674"/>
              <a:gd name="connsiteY31" fmla="*/ 173644 h 361333"/>
              <a:gd name="connsiteX32" fmla="*/ 164860 w 361674"/>
              <a:gd name="connsiteY32" fmla="*/ 215140 h 361333"/>
              <a:gd name="connsiteX33" fmla="*/ 175084 w 361674"/>
              <a:gd name="connsiteY33" fmla="*/ 242591 h 361333"/>
              <a:gd name="connsiteX34" fmla="*/ 188503 w 361674"/>
              <a:gd name="connsiteY34" fmla="*/ 245145 h 361333"/>
              <a:gd name="connsiteX35" fmla="*/ 217897 w 361674"/>
              <a:gd name="connsiteY35" fmla="*/ 251529 h 361333"/>
              <a:gd name="connsiteX36" fmla="*/ 221731 w 361674"/>
              <a:gd name="connsiteY36" fmla="*/ 259190 h 361333"/>
              <a:gd name="connsiteX37" fmla="*/ 307995 w 361674"/>
              <a:gd name="connsiteY37" fmla="*/ 243868 h 361333"/>
              <a:gd name="connsiteX38" fmla="*/ 302244 w 361674"/>
              <a:gd name="connsiteY38" fmla="*/ 247060 h 361333"/>
              <a:gd name="connsiteX39" fmla="*/ 299049 w 361674"/>
              <a:gd name="connsiteY39" fmla="*/ 245783 h 361333"/>
              <a:gd name="connsiteX40" fmla="*/ 283074 w 361674"/>
              <a:gd name="connsiteY40" fmla="*/ 241314 h 361333"/>
              <a:gd name="connsiteX41" fmla="*/ 264543 w 361674"/>
              <a:gd name="connsiteY41" fmla="*/ 236207 h 361333"/>
              <a:gd name="connsiteX42" fmla="*/ 255597 w 361674"/>
              <a:gd name="connsiteY42" fmla="*/ 201095 h 361333"/>
              <a:gd name="connsiteX43" fmla="*/ 267738 w 361674"/>
              <a:gd name="connsiteY43" fmla="*/ 173006 h 361333"/>
              <a:gd name="connsiteX44" fmla="*/ 264543 w 361674"/>
              <a:gd name="connsiteY44" fmla="*/ 138533 h 361333"/>
              <a:gd name="connsiteX45" fmla="*/ 242179 w 361674"/>
              <a:gd name="connsiteY45" fmla="*/ 128957 h 361333"/>
              <a:gd name="connsiteX46" fmla="*/ 219175 w 361674"/>
              <a:gd name="connsiteY46" fmla="*/ 138533 h 361333"/>
              <a:gd name="connsiteX47" fmla="*/ 215980 w 361674"/>
              <a:gd name="connsiteY47" fmla="*/ 173006 h 361333"/>
              <a:gd name="connsiteX48" fmla="*/ 228121 w 361674"/>
              <a:gd name="connsiteY48" fmla="*/ 201095 h 361333"/>
              <a:gd name="connsiteX49" fmla="*/ 219814 w 361674"/>
              <a:gd name="connsiteY49" fmla="*/ 236207 h 361333"/>
              <a:gd name="connsiteX50" fmla="*/ 210868 w 361674"/>
              <a:gd name="connsiteY50" fmla="*/ 234930 h 361333"/>
              <a:gd name="connsiteX51" fmla="*/ 212146 w 361674"/>
              <a:gd name="connsiteY51" fmla="*/ 225993 h 361333"/>
              <a:gd name="connsiteX52" fmla="*/ 217258 w 361674"/>
              <a:gd name="connsiteY52" fmla="*/ 208756 h 361333"/>
              <a:gd name="connsiteX53" fmla="*/ 203200 w 361674"/>
              <a:gd name="connsiteY53" fmla="*/ 176198 h 361333"/>
              <a:gd name="connsiteX54" fmla="*/ 208951 w 361674"/>
              <a:gd name="connsiteY54" fmla="*/ 130872 h 361333"/>
              <a:gd name="connsiteX55" fmla="*/ 241540 w 361674"/>
              <a:gd name="connsiteY55" fmla="*/ 116189 h 361333"/>
              <a:gd name="connsiteX56" fmla="*/ 274128 w 361674"/>
              <a:gd name="connsiteY56" fmla="*/ 130872 h 361333"/>
              <a:gd name="connsiteX57" fmla="*/ 279879 w 361674"/>
              <a:gd name="connsiteY57" fmla="*/ 176198 h 361333"/>
              <a:gd name="connsiteX58" fmla="*/ 265821 w 361674"/>
              <a:gd name="connsiteY58" fmla="*/ 208756 h 361333"/>
              <a:gd name="connsiteX59" fmla="*/ 271572 w 361674"/>
              <a:gd name="connsiteY59" fmla="*/ 225993 h 361333"/>
              <a:gd name="connsiteX60" fmla="*/ 284352 w 361674"/>
              <a:gd name="connsiteY60" fmla="*/ 229185 h 361333"/>
              <a:gd name="connsiteX61" fmla="*/ 305439 w 361674"/>
              <a:gd name="connsiteY61" fmla="*/ 234930 h 361333"/>
              <a:gd name="connsiteX62" fmla="*/ 307995 w 361674"/>
              <a:gd name="connsiteY62" fmla="*/ 243868 h 36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61674" h="361333">
                <a:moveTo>
                  <a:pt x="180835" y="0"/>
                </a:moveTo>
                <a:cubicBezTo>
                  <a:pt x="80513" y="0"/>
                  <a:pt x="0" y="81077"/>
                  <a:pt x="0" y="180667"/>
                </a:cubicBezTo>
                <a:cubicBezTo>
                  <a:pt x="0" y="280895"/>
                  <a:pt x="81152" y="361333"/>
                  <a:pt x="180835" y="361333"/>
                </a:cubicBezTo>
                <a:cubicBezTo>
                  <a:pt x="281157" y="361333"/>
                  <a:pt x="361670" y="280257"/>
                  <a:pt x="361670" y="180667"/>
                </a:cubicBezTo>
                <a:cubicBezTo>
                  <a:pt x="362309" y="81077"/>
                  <a:pt x="281157" y="0"/>
                  <a:pt x="180835" y="0"/>
                </a:cubicBezTo>
                <a:close/>
                <a:moveTo>
                  <a:pt x="221731" y="259190"/>
                </a:moveTo>
                <a:cubicBezTo>
                  <a:pt x="220453" y="261743"/>
                  <a:pt x="218536" y="263020"/>
                  <a:pt x="215980" y="263020"/>
                </a:cubicBezTo>
                <a:cubicBezTo>
                  <a:pt x="215341" y="263020"/>
                  <a:pt x="214063" y="263020"/>
                  <a:pt x="213424" y="262382"/>
                </a:cubicBezTo>
                <a:cubicBezTo>
                  <a:pt x="204478" y="257913"/>
                  <a:pt x="196171" y="257913"/>
                  <a:pt x="188503" y="257274"/>
                </a:cubicBezTo>
                <a:cubicBezTo>
                  <a:pt x="181474" y="256636"/>
                  <a:pt x="175084" y="256636"/>
                  <a:pt x="169333" y="253444"/>
                </a:cubicBezTo>
                <a:cubicBezTo>
                  <a:pt x="161026" y="248975"/>
                  <a:pt x="155915" y="237484"/>
                  <a:pt x="153358" y="227908"/>
                </a:cubicBezTo>
                <a:cubicBezTo>
                  <a:pt x="152081" y="221524"/>
                  <a:pt x="150803" y="212587"/>
                  <a:pt x="154636" y="207479"/>
                </a:cubicBezTo>
                <a:cubicBezTo>
                  <a:pt x="160387" y="199180"/>
                  <a:pt x="167416" y="183859"/>
                  <a:pt x="170611" y="170452"/>
                </a:cubicBezTo>
                <a:cubicBezTo>
                  <a:pt x="175723" y="149385"/>
                  <a:pt x="174445" y="134064"/>
                  <a:pt x="166138" y="123849"/>
                </a:cubicBezTo>
                <a:cubicBezTo>
                  <a:pt x="155915" y="111081"/>
                  <a:pt x="138662" y="111720"/>
                  <a:pt x="138023" y="111720"/>
                </a:cubicBezTo>
                <a:cubicBezTo>
                  <a:pt x="137384" y="111720"/>
                  <a:pt x="119492" y="111720"/>
                  <a:pt x="109268" y="123849"/>
                </a:cubicBezTo>
                <a:cubicBezTo>
                  <a:pt x="100961" y="134064"/>
                  <a:pt x="99683" y="149385"/>
                  <a:pt x="104795" y="170452"/>
                </a:cubicBezTo>
                <a:cubicBezTo>
                  <a:pt x="107990" y="183220"/>
                  <a:pt x="114380" y="199180"/>
                  <a:pt x="120770" y="207479"/>
                </a:cubicBezTo>
                <a:cubicBezTo>
                  <a:pt x="124604" y="212587"/>
                  <a:pt x="123326" y="221524"/>
                  <a:pt x="122048" y="227908"/>
                </a:cubicBezTo>
                <a:cubicBezTo>
                  <a:pt x="120131" y="237484"/>
                  <a:pt x="114380" y="248975"/>
                  <a:pt x="106073" y="253444"/>
                </a:cubicBezTo>
                <a:cubicBezTo>
                  <a:pt x="100322" y="256636"/>
                  <a:pt x="93932" y="256636"/>
                  <a:pt x="86903" y="257274"/>
                </a:cubicBezTo>
                <a:cubicBezTo>
                  <a:pt x="79235" y="257913"/>
                  <a:pt x="71567" y="257913"/>
                  <a:pt x="61982" y="262382"/>
                </a:cubicBezTo>
                <a:cubicBezTo>
                  <a:pt x="58787" y="263658"/>
                  <a:pt x="54954" y="262382"/>
                  <a:pt x="53676" y="259190"/>
                </a:cubicBezTo>
                <a:cubicBezTo>
                  <a:pt x="52397" y="255998"/>
                  <a:pt x="53676" y="252167"/>
                  <a:pt x="56871" y="250890"/>
                </a:cubicBezTo>
                <a:cubicBezTo>
                  <a:pt x="68372" y="245783"/>
                  <a:pt x="78596" y="245145"/>
                  <a:pt x="86264" y="244506"/>
                </a:cubicBezTo>
                <a:cubicBezTo>
                  <a:pt x="92015" y="244506"/>
                  <a:pt x="96488" y="243868"/>
                  <a:pt x="99683" y="241953"/>
                </a:cubicBezTo>
                <a:cubicBezTo>
                  <a:pt x="106712" y="238122"/>
                  <a:pt x="111824" y="218971"/>
                  <a:pt x="109907" y="214502"/>
                </a:cubicBezTo>
                <a:cubicBezTo>
                  <a:pt x="102878" y="204926"/>
                  <a:pt x="95849" y="188327"/>
                  <a:pt x="92015" y="173644"/>
                </a:cubicBezTo>
                <a:cubicBezTo>
                  <a:pt x="86264" y="148747"/>
                  <a:pt x="88181" y="128957"/>
                  <a:pt x="99044" y="116189"/>
                </a:cubicBezTo>
                <a:cubicBezTo>
                  <a:pt x="113102" y="98952"/>
                  <a:pt x="136106" y="98952"/>
                  <a:pt x="137384" y="98952"/>
                </a:cubicBezTo>
                <a:cubicBezTo>
                  <a:pt x="138023" y="98952"/>
                  <a:pt x="161026" y="98313"/>
                  <a:pt x="175723" y="116189"/>
                </a:cubicBezTo>
                <a:cubicBezTo>
                  <a:pt x="186586" y="129595"/>
                  <a:pt x="189142" y="148747"/>
                  <a:pt x="182752" y="173644"/>
                </a:cubicBezTo>
                <a:cubicBezTo>
                  <a:pt x="178918" y="188327"/>
                  <a:pt x="171889" y="205564"/>
                  <a:pt x="164860" y="215140"/>
                </a:cubicBezTo>
                <a:cubicBezTo>
                  <a:pt x="162943" y="218971"/>
                  <a:pt x="168055" y="238761"/>
                  <a:pt x="175084" y="242591"/>
                </a:cubicBezTo>
                <a:cubicBezTo>
                  <a:pt x="178279" y="244506"/>
                  <a:pt x="182752" y="244506"/>
                  <a:pt x="188503" y="245145"/>
                </a:cubicBezTo>
                <a:cubicBezTo>
                  <a:pt x="196810" y="245783"/>
                  <a:pt x="206395" y="245783"/>
                  <a:pt x="217897" y="251529"/>
                </a:cubicBezTo>
                <a:cubicBezTo>
                  <a:pt x="221731" y="252167"/>
                  <a:pt x="223009" y="255998"/>
                  <a:pt x="221731" y="259190"/>
                </a:cubicBezTo>
                <a:close/>
                <a:moveTo>
                  <a:pt x="307995" y="243868"/>
                </a:moveTo>
                <a:cubicBezTo>
                  <a:pt x="306717" y="245783"/>
                  <a:pt x="304800" y="247060"/>
                  <a:pt x="302244" y="247060"/>
                </a:cubicBezTo>
                <a:cubicBezTo>
                  <a:pt x="300966" y="247060"/>
                  <a:pt x="299688" y="247060"/>
                  <a:pt x="299049" y="245783"/>
                </a:cubicBezTo>
                <a:cubicBezTo>
                  <a:pt x="295215" y="243230"/>
                  <a:pt x="288825" y="242591"/>
                  <a:pt x="283074" y="241314"/>
                </a:cubicBezTo>
                <a:cubicBezTo>
                  <a:pt x="276684" y="240676"/>
                  <a:pt x="270294" y="239399"/>
                  <a:pt x="264543" y="236207"/>
                </a:cubicBezTo>
                <a:cubicBezTo>
                  <a:pt x="252403" y="227270"/>
                  <a:pt x="250486" y="208118"/>
                  <a:pt x="255597" y="201095"/>
                </a:cubicBezTo>
                <a:cubicBezTo>
                  <a:pt x="260070" y="194711"/>
                  <a:pt x="265182" y="183220"/>
                  <a:pt x="267738" y="173006"/>
                </a:cubicBezTo>
                <a:cubicBezTo>
                  <a:pt x="271572" y="157684"/>
                  <a:pt x="270294" y="146193"/>
                  <a:pt x="264543" y="138533"/>
                </a:cubicBezTo>
                <a:cubicBezTo>
                  <a:pt x="256875" y="128957"/>
                  <a:pt x="242179" y="128957"/>
                  <a:pt x="242179" y="128957"/>
                </a:cubicBezTo>
                <a:cubicBezTo>
                  <a:pt x="241540" y="128957"/>
                  <a:pt x="226843" y="128957"/>
                  <a:pt x="219175" y="138533"/>
                </a:cubicBezTo>
                <a:cubicBezTo>
                  <a:pt x="213424" y="146193"/>
                  <a:pt x="212146" y="157684"/>
                  <a:pt x="215980" y="173006"/>
                </a:cubicBezTo>
                <a:cubicBezTo>
                  <a:pt x="218536" y="183220"/>
                  <a:pt x="223648" y="194711"/>
                  <a:pt x="228121" y="201095"/>
                </a:cubicBezTo>
                <a:cubicBezTo>
                  <a:pt x="233233" y="208118"/>
                  <a:pt x="231955" y="227270"/>
                  <a:pt x="219814" y="236207"/>
                </a:cubicBezTo>
                <a:cubicBezTo>
                  <a:pt x="217258" y="238122"/>
                  <a:pt x="212785" y="237484"/>
                  <a:pt x="210868" y="234930"/>
                </a:cubicBezTo>
                <a:cubicBezTo>
                  <a:pt x="208951" y="232377"/>
                  <a:pt x="209590" y="227908"/>
                  <a:pt x="212146" y="225993"/>
                </a:cubicBezTo>
                <a:cubicBezTo>
                  <a:pt x="217897" y="221524"/>
                  <a:pt x="218536" y="211310"/>
                  <a:pt x="217258" y="208756"/>
                </a:cubicBezTo>
                <a:cubicBezTo>
                  <a:pt x="212146" y="201095"/>
                  <a:pt x="205756" y="187689"/>
                  <a:pt x="203200" y="176198"/>
                </a:cubicBezTo>
                <a:cubicBezTo>
                  <a:pt x="198727" y="156408"/>
                  <a:pt x="200644" y="141724"/>
                  <a:pt x="208951" y="130872"/>
                </a:cubicBezTo>
                <a:cubicBezTo>
                  <a:pt x="221092" y="116189"/>
                  <a:pt x="240901" y="116189"/>
                  <a:pt x="241540" y="116189"/>
                </a:cubicBezTo>
                <a:cubicBezTo>
                  <a:pt x="242179" y="116189"/>
                  <a:pt x="261987" y="115550"/>
                  <a:pt x="274128" y="130872"/>
                </a:cubicBezTo>
                <a:cubicBezTo>
                  <a:pt x="283074" y="141724"/>
                  <a:pt x="284991" y="157046"/>
                  <a:pt x="279879" y="176198"/>
                </a:cubicBezTo>
                <a:cubicBezTo>
                  <a:pt x="277323" y="187689"/>
                  <a:pt x="271572" y="201095"/>
                  <a:pt x="265821" y="208756"/>
                </a:cubicBezTo>
                <a:cubicBezTo>
                  <a:pt x="264543" y="210671"/>
                  <a:pt x="265182" y="221524"/>
                  <a:pt x="271572" y="225993"/>
                </a:cubicBezTo>
                <a:cubicBezTo>
                  <a:pt x="274128" y="227270"/>
                  <a:pt x="279240" y="227908"/>
                  <a:pt x="284352" y="229185"/>
                </a:cubicBezTo>
                <a:cubicBezTo>
                  <a:pt x="291381" y="230462"/>
                  <a:pt x="299049" y="231100"/>
                  <a:pt x="305439" y="234930"/>
                </a:cubicBezTo>
                <a:cubicBezTo>
                  <a:pt x="309273" y="236846"/>
                  <a:pt x="309912" y="240676"/>
                  <a:pt x="307995" y="243868"/>
                </a:cubicBezTo>
                <a:close/>
              </a:path>
            </a:pathLst>
          </a:custGeom>
          <a:solidFill>
            <a:srgbClr val="012169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57" name="Graphic 4">
            <a:extLst>
              <a:ext uri="{FF2B5EF4-FFF2-40B4-BE49-F238E27FC236}">
                <a16:creationId xmlns:a16="http://schemas.microsoft.com/office/drawing/2014/main" id="{A85EAEDC-5752-42EF-B014-4EE3245D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9474" y="3507867"/>
            <a:ext cx="649544" cy="648932"/>
          </a:xfrm>
          <a:custGeom>
            <a:avLst/>
            <a:gdLst>
              <a:gd name="connsiteX0" fmla="*/ 180835 w 361670"/>
              <a:gd name="connsiteY0" fmla="*/ 0 h 361333"/>
              <a:gd name="connsiteX1" fmla="*/ 0 w 361670"/>
              <a:gd name="connsiteY1" fmla="*/ 180667 h 361333"/>
              <a:gd name="connsiteX2" fmla="*/ 180835 w 361670"/>
              <a:gd name="connsiteY2" fmla="*/ 361333 h 361333"/>
              <a:gd name="connsiteX3" fmla="*/ 361670 w 361670"/>
              <a:gd name="connsiteY3" fmla="*/ 180667 h 361333"/>
              <a:gd name="connsiteX4" fmla="*/ 180835 w 361670"/>
              <a:gd name="connsiteY4" fmla="*/ 0 h 361333"/>
              <a:gd name="connsiteX5" fmla="*/ 92654 w 361670"/>
              <a:gd name="connsiteY5" fmla="*/ 261105 h 361333"/>
              <a:gd name="connsiteX6" fmla="*/ 86264 w 361670"/>
              <a:gd name="connsiteY6" fmla="*/ 267489 h 361333"/>
              <a:gd name="connsiteX7" fmla="*/ 79874 w 361670"/>
              <a:gd name="connsiteY7" fmla="*/ 261105 h 361333"/>
              <a:gd name="connsiteX8" fmla="*/ 79874 w 361670"/>
              <a:gd name="connsiteY8" fmla="*/ 246422 h 361333"/>
              <a:gd name="connsiteX9" fmla="*/ 86264 w 361670"/>
              <a:gd name="connsiteY9" fmla="*/ 240038 h 361333"/>
              <a:gd name="connsiteX10" fmla="*/ 92654 w 361670"/>
              <a:gd name="connsiteY10" fmla="*/ 246422 h 361333"/>
              <a:gd name="connsiteX11" fmla="*/ 92654 w 361670"/>
              <a:gd name="connsiteY11" fmla="*/ 261105 h 361333"/>
              <a:gd name="connsiteX12" fmla="*/ 122048 w 361670"/>
              <a:gd name="connsiteY12" fmla="*/ 261105 h 361333"/>
              <a:gd name="connsiteX13" fmla="*/ 115658 w 361670"/>
              <a:gd name="connsiteY13" fmla="*/ 267489 h 361333"/>
              <a:gd name="connsiteX14" fmla="*/ 109268 w 361670"/>
              <a:gd name="connsiteY14" fmla="*/ 261105 h 361333"/>
              <a:gd name="connsiteX15" fmla="*/ 109268 w 361670"/>
              <a:gd name="connsiteY15" fmla="*/ 231739 h 361333"/>
              <a:gd name="connsiteX16" fmla="*/ 115658 w 361670"/>
              <a:gd name="connsiteY16" fmla="*/ 225355 h 361333"/>
              <a:gd name="connsiteX17" fmla="*/ 122048 w 361670"/>
              <a:gd name="connsiteY17" fmla="*/ 231739 h 361333"/>
              <a:gd name="connsiteX18" fmla="*/ 122048 w 361670"/>
              <a:gd name="connsiteY18" fmla="*/ 261105 h 361333"/>
              <a:gd name="connsiteX19" fmla="*/ 150802 w 361670"/>
              <a:gd name="connsiteY19" fmla="*/ 261105 h 361333"/>
              <a:gd name="connsiteX20" fmla="*/ 144412 w 361670"/>
              <a:gd name="connsiteY20" fmla="*/ 267489 h 361333"/>
              <a:gd name="connsiteX21" fmla="*/ 138022 w 361670"/>
              <a:gd name="connsiteY21" fmla="*/ 261105 h 361333"/>
              <a:gd name="connsiteX22" fmla="*/ 138022 w 361670"/>
              <a:gd name="connsiteY22" fmla="*/ 210033 h 361333"/>
              <a:gd name="connsiteX23" fmla="*/ 144412 w 361670"/>
              <a:gd name="connsiteY23" fmla="*/ 203649 h 361333"/>
              <a:gd name="connsiteX24" fmla="*/ 150802 w 361670"/>
              <a:gd name="connsiteY24" fmla="*/ 210033 h 361333"/>
              <a:gd name="connsiteX25" fmla="*/ 150802 w 361670"/>
              <a:gd name="connsiteY25" fmla="*/ 261105 h 361333"/>
              <a:gd name="connsiteX26" fmla="*/ 180196 w 361670"/>
              <a:gd name="connsiteY26" fmla="*/ 261105 h 361333"/>
              <a:gd name="connsiteX27" fmla="*/ 173806 w 361670"/>
              <a:gd name="connsiteY27" fmla="*/ 267489 h 361333"/>
              <a:gd name="connsiteX28" fmla="*/ 167416 w 361670"/>
              <a:gd name="connsiteY28" fmla="*/ 261105 h 361333"/>
              <a:gd name="connsiteX29" fmla="*/ 167416 w 361670"/>
              <a:gd name="connsiteY29" fmla="*/ 203011 h 361333"/>
              <a:gd name="connsiteX30" fmla="*/ 173806 w 361670"/>
              <a:gd name="connsiteY30" fmla="*/ 196627 h 361333"/>
              <a:gd name="connsiteX31" fmla="*/ 180196 w 361670"/>
              <a:gd name="connsiteY31" fmla="*/ 203011 h 361333"/>
              <a:gd name="connsiteX32" fmla="*/ 180196 w 361670"/>
              <a:gd name="connsiteY32" fmla="*/ 261105 h 361333"/>
              <a:gd name="connsiteX33" fmla="*/ 208951 w 361670"/>
              <a:gd name="connsiteY33" fmla="*/ 261105 h 361333"/>
              <a:gd name="connsiteX34" fmla="*/ 202561 w 361670"/>
              <a:gd name="connsiteY34" fmla="*/ 267489 h 361333"/>
              <a:gd name="connsiteX35" fmla="*/ 196171 w 361670"/>
              <a:gd name="connsiteY35" fmla="*/ 261105 h 361333"/>
              <a:gd name="connsiteX36" fmla="*/ 196171 w 361670"/>
              <a:gd name="connsiteY36" fmla="*/ 203011 h 361333"/>
              <a:gd name="connsiteX37" fmla="*/ 202561 w 361670"/>
              <a:gd name="connsiteY37" fmla="*/ 196627 h 361333"/>
              <a:gd name="connsiteX38" fmla="*/ 208951 w 361670"/>
              <a:gd name="connsiteY38" fmla="*/ 203011 h 361333"/>
              <a:gd name="connsiteX39" fmla="*/ 208951 w 361670"/>
              <a:gd name="connsiteY39" fmla="*/ 261105 h 361333"/>
              <a:gd name="connsiteX40" fmla="*/ 238345 w 361670"/>
              <a:gd name="connsiteY40" fmla="*/ 261105 h 361333"/>
              <a:gd name="connsiteX41" fmla="*/ 231955 w 361670"/>
              <a:gd name="connsiteY41" fmla="*/ 267489 h 361333"/>
              <a:gd name="connsiteX42" fmla="*/ 225565 w 361670"/>
              <a:gd name="connsiteY42" fmla="*/ 261105 h 361333"/>
              <a:gd name="connsiteX43" fmla="*/ 225565 w 361670"/>
              <a:gd name="connsiteY43" fmla="*/ 181305 h 361333"/>
              <a:gd name="connsiteX44" fmla="*/ 231955 w 361670"/>
              <a:gd name="connsiteY44" fmla="*/ 174921 h 361333"/>
              <a:gd name="connsiteX45" fmla="*/ 238345 w 361670"/>
              <a:gd name="connsiteY45" fmla="*/ 181305 h 361333"/>
              <a:gd name="connsiteX46" fmla="*/ 238345 w 361670"/>
              <a:gd name="connsiteY46" fmla="*/ 261105 h 361333"/>
              <a:gd name="connsiteX47" fmla="*/ 267099 w 361670"/>
              <a:gd name="connsiteY47" fmla="*/ 261105 h 361333"/>
              <a:gd name="connsiteX48" fmla="*/ 260709 w 361670"/>
              <a:gd name="connsiteY48" fmla="*/ 267489 h 361333"/>
              <a:gd name="connsiteX49" fmla="*/ 254319 w 361670"/>
              <a:gd name="connsiteY49" fmla="*/ 261105 h 361333"/>
              <a:gd name="connsiteX50" fmla="*/ 254319 w 361670"/>
              <a:gd name="connsiteY50" fmla="*/ 159600 h 361333"/>
              <a:gd name="connsiteX51" fmla="*/ 260709 w 361670"/>
              <a:gd name="connsiteY51" fmla="*/ 153216 h 361333"/>
              <a:gd name="connsiteX52" fmla="*/ 267099 w 361670"/>
              <a:gd name="connsiteY52" fmla="*/ 159600 h 361333"/>
              <a:gd name="connsiteX53" fmla="*/ 267099 w 361670"/>
              <a:gd name="connsiteY53" fmla="*/ 261105 h 361333"/>
              <a:gd name="connsiteX54" fmla="*/ 281796 w 361670"/>
              <a:gd name="connsiteY54" fmla="*/ 130233 h 361333"/>
              <a:gd name="connsiteX55" fmla="*/ 275406 w 361670"/>
              <a:gd name="connsiteY55" fmla="*/ 136617 h 361333"/>
              <a:gd name="connsiteX56" fmla="*/ 269016 w 361670"/>
              <a:gd name="connsiteY56" fmla="*/ 130233 h 361333"/>
              <a:gd name="connsiteX57" fmla="*/ 269016 w 361670"/>
              <a:gd name="connsiteY57" fmla="*/ 116827 h 361333"/>
              <a:gd name="connsiteX58" fmla="*/ 207034 w 361670"/>
              <a:gd name="connsiteY58" fmla="*/ 178752 h 361333"/>
              <a:gd name="connsiteX59" fmla="*/ 202561 w 361670"/>
              <a:gd name="connsiteY59" fmla="*/ 180667 h 361333"/>
              <a:gd name="connsiteX60" fmla="*/ 146329 w 361670"/>
              <a:gd name="connsiteY60" fmla="*/ 180667 h 361333"/>
              <a:gd name="connsiteX61" fmla="*/ 90098 w 361670"/>
              <a:gd name="connsiteY61" fmla="*/ 222801 h 361333"/>
              <a:gd name="connsiteX62" fmla="*/ 86264 w 361670"/>
              <a:gd name="connsiteY62" fmla="*/ 224078 h 361333"/>
              <a:gd name="connsiteX63" fmla="*/ 81152 w 361670"/>
              <a:gd name="connsiteY63" fmla="*/ 221524 h 361333"/>
              <a:gd name="connsiteX64" fmla="*/ 82430 w 361670"/>
              <a:gd name="connsiteY64" fmla="*/ 212587 h 361333"/>
              <a:gd name="connsiteX65" fmla="*/ 140579 w 361670"/>
              <a:gd name="connsiteY65" fmla="*/ 169176 h 361333"/>
              <a:gd name="connsiteX66" fmla="*/ 144412 w 361670"/>
              <a:gd name="connsiteY66" fmla="*/ 167899 h 361333"/>
              <a:gd name="connsiteX67" fmla="*/ 200005 w 361670"/>
              <a:gd name="connsiteY67" fmla="*/ 167899 h 361333"/>
              <a:gd name="connsiteX68" fmla="*/ 260071 w 361670"/>
              <a:gd name="connsiteY68" fmla="*/ 107889 h 361333"/>
              <a:gd name="connsiteX69" fmla="*/ 246651 w 361670"/>
              <a:gd name="connsiteY69" fmla="*/ 107889 h 361333"/>
              <a:gd name="connsiteX70" fmla="*/ 240261 w 361670"/>
              <a:gd name="connsiteY70" fmla="*/ 101505 h 361333"/>
              <a:gd name="connsiteX71" fmla="*/ 246651 w 361670"/>
              <a:gd name="connsiteY71" fmla="*/ 95121 h 361333"/>
              <a:gd name="connsiteX72" fmla="*/ 276045 w 361670"/>
              <a:gd name="connsiteY72" fmla="*/ 95121 h 361333"/>
              <a:gd name="connsiteX73" fmla="*/ 278601 w 361670"/>
              <a:gd name="connsiteY73" fmla="*/ 95760 h 361333"/>
              <a:gd name="connsiteX74" fmla="*/ 281796 w 361670"/>
              <a:gd name="connsiteY74" fmla="*/ 98952 h 361333"/>
              <a:gd name="connsiteX75" fmla="*/ 282435 w 361670"/>
              <a:gd name="connsiteY75" fmla="*/ 101505 h 361333"/>
              <a:gd name="connsiteX76" fmla="*/ 282435 w 361670"/>
              <a:gd name="connsiteY76" fmla="*/ 130233 h 36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61670" h="361333">
                <a:moveTo>
                  <a:pt x="180835" y="0"/>
                </a:moveTo>
                <a:cubicBezTo>
                  <a:pt x="80513" y="0"/>
                  <a:pt x="0" y="81077"/>
                  <a:pt x="0" y="180667"/>
                </a:cubicBezTo>
                <a:cubicBezTo>
                  <a:pt x="0" y="280895"/>
                  <a:pt x="81152" y="361333"/>
                  <a:pt x="180835" y="361333"/>
                </a:cubicBezTo>
                <a:cubicBezTo>
                  <a:pt x="281157" y="361333"/>
                  <a:pt x="361670" y="280257"/>
                  <a:pt x="361670" y="180667"/>
                </a:cubicBezTo>
                <a:cubicBezTo>
                  <a:pt x="361670" y="81077"/>
                  <a:pt x="280518" y="0"/>
                  <a:pt x="180835" y="0"/>
                </a:cubicBezTo>
                <a:close/>
                <a:moveTo>
                  <a:pt x="92654" y="261105"/>
                </a:moveTo>
                <a:cubicBezTo>
                  <a:pt x="92654" y="264935"/>
                  <a:pt x="90098" y="267489"/>
                  <a:pt x="86264" y="267489"/>
                </a:cubicBezTo>
                <a:cubicBezTo>
                  <a:pt x="82430" y="267489"/>
                  <a:pt x="79874" y="264935"/>
                  <a:pt x="79874" y="261105"/>
                </a:cubicBezTo>
                <a:lnTo>
                  <a:pt x="79874" y="246422"/>
                </a:lnTo>
                <a:cubicBezTo>
                  <a:pt x="79874" y="242591"/>
                  <a:pt x="82430" y="240038"/>
                  <a:pt x="86264" y="240038"/>
                </a:cubicBezTo>
                <a:cubicBezTo>
                  <a:pt x="90098" y="240038"/>
                  <a:pt x="92654" y="242591"/>
                  <a:pt x="92654" y="246422"/>
                </a:cubicBezTo>
                <a:lnTo>
                  <a:pt x="92654" y="261105"/>
                </a:lnTo>
                <a:close/>
                <a:moveTo>
                  <a:pt x="122048" y="261105"/>
                </a:moveTo>
                <a:cubicBezTo>
                  <a:pt x="122048" y="264935"/>
                  <a:pt x="119492" y="267489"/>
                  <a:pt x="115658" y="267489"/>
                </a:cubicBezTo>
                <a:cubicBezTo>
                  <a:pt x="111824" y="267489"/>
                  <a:pt x="109268" y="264935"/>
                  <a:pt x="109268" y="261105"/>
                </a:cubicBezTo>
                <a:lnTo>
                  <a:pt x="109268" y="231739"/>
                </a:lnTo>
                <a:cubicBezTo>
                  <a:pt x="109268" y="227908"/>
                  <a:pt x="111824" y="225355"/>
                  <a:pt x="115658" y="225355"/>
                </a:cubicBezTo>
                <a:cubicBezTo>
                  <a:pt x="119492" y="225355"/>
                  <a:pt x="122048" y="227908"/>
                  <a:pt x="122048" y="231739"/>
                </a:cubicBezTo>
                <a:lnTo>
                  <a:pt x="122048" y="261105"/>
                </a:lnTo>
                <a:close/>
                <a:moveTo>
                  <a:pt x="150802" y="261105"/>
                </a:moveTo>
                <a:cubicBezTo>
                  <a:pt x="150802" y="264935"/>
                  <a:pt x="148247" y="267489"/>
                  <a:pt x="144412" y="267489"/>
                </a:cubicBezTo>
                <a:cubicBezTo>
                  <a:pt x="140579" y="267489"/>
                  <a:pt x="138022" y="264935"/>
                  <a:pt x="138022" y="261105"/>
                </a:cubicBezTo>
                <a:lnTo>
                  <a:pt x="138022" y="210033"/>
                </a:lnTo>
                <a:cubicBezTo>
                  <a:pt x="138022" y="206203"/>
                  <a:pt x="140579" y="203649"/>
                  <a:pt x="144412" y="203649"/>
                </a:cubicBezTo>
                <a:cubicBezTo>
                  <a:pt x="148247" y="203649"/>
                  <a:pt x="150802" y="206203"/>
                  <a:pt x="150802" y="210033"/>
                </a:cubicBezTo>
                <a:lnTo>
                  <a:pt x="150802" y="261105"/>
                </a:lnTo>
                <a:close/>
                <a:moveTo>
                  <a:pt x="180196" y="261105"/>
                </a:moveTo>
                <a:cubicBezTo>
                  <a:pt x="180196" y="264935"/>
                  <a:pt x="177640" y="267489"/>
                  <a:pt x="173806" y="267489"/>
                </a:cubicBezTo>
                <a:cubicBezTo>
                  <a:pt x="169972" y="267489"/>
                  <a:pt x="167416" y="264935"/>
                  <a:pt x="167416" y="261105"/>
                </a:cubicBezTo>
                <a:lnTo>
                  <a:pt x="167416" y="203011"/>
                </a:lnTo>
                <a:cubicBezTo>
                  <a:pt x="167416" y="199180"/>
                  <a:pt x="169972" y="196627"/>
                  <a:pt x="173806" y="196627"/>
                </a:cubicBezTo>
                <a:cubicBezTo>
                  <a:pt x="177640" y="196627"/>
                  <a:pt x="180196" y="199180"/>
                  <a:pt x="180196" y="203011"/>
                </a:cubicBezTo>
                <a:lnTo>
                  <a:pt x="180196" y="261105"/>
                </a:lnTo>
                <a:close/>
                <a:moveTo>
                  <a:pt x="208951" y="261105"/>
                </a:moveTo>
                <a:cubicBezTo>
                  <a:pt x="208951" y="264935"/>
                  <a:pt x="206395" y="267489"/>
                  <a:pt x="202561" y="267489"/>
                </a:cubicBezTo>
                <a:cubicBezTo>
                  <a:pt x="198727" y="267489"/>
                  <a:pt x="196171" y="264935"/>
                  <a:pt x="196171" y="261105"/>
                </a:cubicBezTo>
                <a:lnTo>
                  <a:pt x="196171" y="203011"/>
                </a:lnTo>
                <a:cubicBezTo>
                  <a:pt x="196171" y="199180"/>
                  <a:pt x="198727" y="196627"/>
                  <a:pt x="202561" y="196627"/>
                </a:cubicBezTo>
                <a:cubicBezTo>
                  <a:pt x="206395" y="196627"/>
                  <a:pt x="208951" y="199180"/>
                  <a:pt x="208951" y="203011"/>
                </a:cubicBezTo>
                <a:lnTo>
                  <a:pt x="208951" y="261105"/>
                </a:lnTo>
                <a:close/>
                <a:moveTo>
                  <a:pt x="238345" y="261105"/>
                </a:moveTo>
                <a:cubicBezTo>
                  <a:pt x="238345" y="264935"/>
                  <a:pt x="235788" y="267489"/>
                  <a:pt x="231955" y="267489"/>
                </a:cubicBezTo>
                <a:cubicBezTo>
                  <a:pt x="228121" y="267489"/>
                  <a:pt x="225565" y="264935"/>
                  <a:pt x="225565" y="261105"/>
                </a:cubicBezTo>
                <a:lnTo>
                  <a:pt x="225565" y="181305"/>
                </a:lnTo>
                <a:cubicBezTo>
                  <a:pt x="225565" y="177475"/>
                  <a:pt x="228121" y="174921"/>
                  <a:pt x="231955" y="174921"/>
                </a:cubicBezTo>
                <a:cubicBezTo>
                  <a:pt x="235788" y="174921"/>
                  <a:pt x="238345" y="177475"/>
                  <a:pt x="238345" y="181305"/>
                </a:cubicBezTo>
                <a:lnTo>
                  <a:pt x="238345" y="261105"/>
                </a:lnTo>
                <a:close/>
                <a:moveTo>
                  <a:pt x="267099" y="261105"/>
                </a:moveTo>
                <a:cubicBezTo>
                  <a:pt x="267099" y="264935"/>
                  <a:pt x="264543" y="267489"/>
                  <a:pt x="260709" y="267489"/>
                </a:cubicBezTo>
                <a:cubicBezTo>
                  <a:pt x="256876" y="267489"/>
                  <a:pt x="254319" y="264935"/>
                  <a:pt x="254319" y="261105"/>
                </a:cubicBezTo>
                <a:lnTo>
                  <a:pt x="254319" y="159600"/>
                </a:lnTo>
                <a:cubicBezTo>
                  <a:pt x="254319" y="155769"/>
                  <a:pt x="256876" y="153216"/>
                  <a:pt x="260709" y="153216"/>
                </a:cubicBezTo>
                <a:cubicBezTo>
                  <a:pt x="264543" y="153216"/>
                  <a:pt x="267099" y="155769"/>
                  <a:pt x="267099" y="159600"/>
                </a:cubicBezTo>
                <a:lnTo>
                  <a:pt x="267099" y="261105"/>
                </a:lnTo>
                <a:close/>
                <a:moveTo>
                  <a:pt x="281796" y="130233"/>
                </a:moveTo>
                <a:cubicBezTo>
                  <a:pt x="281796" y="134064"/>
                  <a:pt x="279240" y="136617"/>
                  <a:pt x="275406" y="136617"/>
                </a:cubicBezTo>
                <a:cubicBezTo>
                  <a:pt x="271572" y="136617"/>
                  <a:pt x="269016" y="134064"/>
                  <a:pt x="269016" y="130233"/>
                </a:cubicBezTo>
                <a:lnTo>
                  <a:pt x="269016" y="116827"/>
                </a:lnTo>
                <a:lnTo>
                  <a:pt x="207034" y="178752"/>
                </a:lnTo>
                <a:cubicBezTo>
                  <a:pt x="205756" y="180028"/>
                  <a:pt x="204478" y="180667"/>
                  <a:pt x="202561" y="180667"/>
                </a:cubicBezTo>
                <a:lnTo>
                  <a:pt x="146329" y="180667"/>
                </a:lnTo>
                <a:lnTo>
                  <a:pt x="90098" y="222801"/>
                </a:lnTo>
                <a:cubicBezTo>
                  <a:pt x="88820" y="223439"/>
                  <a:pt x="87542" y="224078"/>
                  <a:pt x="86264" y="224078"/>
                </a:cubicBezTo>
                <a:cubicBezTo>
                  <a:pt x="84347" y="224078"/>
                  <a:pt x="82430" y="223439"/>
                  <a:pt x="81152" y="221524"/>
                </a:cubicBezTo>
                <a:cubicBezTo>
                  <a:pt x="79235" y="218971"/>
                  <a:pt x="79874" y="214502"/>
                  <a:pt x="82430" y="212587"/>
                </a:cubicBezTo>
                <a:lnTo>
                  <a:pt x="140579" y="169176"/>
                </a:lnTo>
                <a:cubicBezTo>
                  <a:pt x="141857" y="168537"/>
                  <a:pt x="143134" y="167899"/>
                  <a:pt x="144412" y="167899"/>
                </a:cubicBezTo>
                <a:lnTo>
                  <a:pt x="200005" y="167899"/>
                </a:lnTo>
                <a:lnTo>
                  <a:pt x="260071" y="107889"/>
                </a:lnTo>
                <a:lnTo>
                  <a:pt x="246651" y="107889"/>
                </a:lnTo>
                <a:cubicBezTo>
                  <a:pt x="242818" y="107889"/>
                  <a:pt x="240261" y="105336"/>
                  <a:pt x="240261" y="101505"/>
                </a:cubicBezTo>
                <a:cubicBezTo>
                  <a:pt x="240261" y="97675"/>
                  <a:pt x="242818" y="95121"/>
                  <a:pt x="246651" y="95121"/>
                </a:cubicBezTo>
                <a:lnTo>
                  <a:pt x="276045" y="95121"/>
                </a:lnTo>
                <a:cubicBezTo>
                  <a:pt x="276684" y="95121"/>
                  <a:pt x="277962" y="95121"/>
                  <a:pt x="278601" y="95760"/>
                </a:cubicBezTo>
                <a:cubicBezTo>
                  <a:pt x="279879" y="96398"/>
                  <a:pt x="281157" y="97675"/>
                  <a:pt x="281796" y="98952"/>
                </a:cubicBezTo>
                <a:cubicBezTo>
                  <a:pt x="282435" y="99590"/>
                  <a:pt x="282435" y="100867"/>
                  <a:pt x="282435" y="101505"/>
                </a:cubicBezTo>
                <a:lnTo>
                  <a:pt x="282435" y="130233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58" name="Graphic 4">
            <a:extLst>
              <a:ext uri="{FF2B5EF4-FFF2-40B4-BE49-F238E27FC236}">
                <a16:creationId xmlns:a16="http://schemas.microsoft.com/office/drawing/2014/main" id="{BFBAB858-FEEA-4C15-8045-2A192B6B0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83176" y="4481265"/>
            <a:ext cx="649544" cy="648932"/>
            <a:chOff x="6147119" y="4792617"/>
            <a:chExt cx="361670" cy="361333"/>
          </a:xfrm>
          <a:solidFill>
            <a:schemeClr val="accent4"/>
          </a:solidFill>
        </p:grpSpPr>
        <p:sp>
          <p:nvSpPr>
            <p:cNvPr id="59" name="Graphic 4">
              <a:extLst>
                <a:ext uri="{FF2B5EF4-FFF2-40B4-BE49-F238E27FC236}">
                  <a16:creationId xmlns:a16="http://schemas.microsoft.com/office/drawing/2014/main" id="{07F219BD-52FB-47FB-A255-79645562FFF7}"/>
                </a:ext>
              </a:extLst>
            </p:cNvPr>
            <p:cNvSpPr/>
            <p:nvPr/>
          </p:nvSpPr>
          <p:spPr>
            <a:xfrm>
              <a:off x="6147119" y="4792617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4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79557 w 361670"/>
                <a:gd name="connsiteY5" fmla="*/ 259828 h 361333"/>
                <a:gd name="connsiteX6" fmla="*/ 175723 w 361670"/>
                <a:gd name="connsiteY6" fmla="*/ 265574 h 361333"/>
                <a:gd name="connsiteX7" fmla="*/ 173167 w 361670"/>
                <a:gd name="connsiteY7" fmla="*/ 266212 h 361333"/>
                <a:gd name="connsiteX8" fmla="*/ 168695 w 361670"/>
                <a:gd name="connsiteY8" fmla="*/ 264935 h 361333"/>
                <a:gd name="connsiteX9" fmla="*/ 113102 w 361670"/>
                <a:gd name="connsiteY9" fmla="*/ 216417 h 361333"/>
                <a:gd name="connsiteX10" fmla="*/ 79874 w 361670"/>
                <a:gd name="connsiteY10" fmla="*/ 216417 h 361333"/>
                <a:gd name="connsiteX11" fmla="*/ 73484 w 361670"/>
                <a:gd name="connsiteY11" fmla="*/ 210033 h 361333"/>
                <a:gd name="connsiteX12" fmla="*/ 73484 w 361670"/>
                <a:gd name="connsiteY12" fmla="*/ 152577 h 361333"/>
                <a:gd name="connsiteX13" fmla="*/ 79874 w 361670"/>
                <a:gd name="connsiteY13" fmla="*/ 146193 h 361333"/>
                <a:gd name="connsiteX14" fmla="*/ 113102 w 361670"/>
                <a:gd name="connsiteY14" fmla="*/ 146193 h 361333"/>
                <a:gd name="connsiteX15" fmla="*/ 168695 w 361670"/>
                <a:gd name="connsiteY15" fmla="*/ 97675 h 361333"/>
                <a:gd name="connsiteX16" fmla="*/ 175723 w 361670"/>
                <a:gd name="connsiteY16" fmla="*/ 96398 h 361333"/>
                <a:gd name="connsiteX17" fmla="*/ 179557 w 361670"/>
                <a:gd name="connsiteY17" fmla="*/ 102144 h 361333"/>
                <a:gd name="connsiteX18" fmla="*/ 179557 w 361670"/>
                <a:gd name="connsiteY18" fmla="*/ 259828 h 361333"/>
                <a:gd name="connsiteX19" fmla="*/ 179557 w 361670"/>
                <a:gd name="connsiteY19" fmla="*/ 259828 h 361333"/>
                <a:gd name="connsiteX20" fmla="*/ 208312 w 361670"/>
                <a:gd name="connsiteY20" fmla="*/ 199819 h 361333"/>
                <a:gd name="connsiteX21" fmla="*/ 203839 w 361670"/>
                <a:gd name="connsiteY21" fmla="*/ 201734 h 361333"/>
                <a:gd name="connsiteX22" fmla="*/ 199366 w 361670"/>
                <a:gd name="connsiteY22" fmla="*/ 199819 h 361333"/>
                <a:gd name="connsiteX23" fmla="*/ 198727 w 361670"/>
                <a:gd name="connsiteY23" fmla="*/ 190881 h 361333"/>
                <a:gd name="connsiteX24" fmla="*/ 202561 w 361670"/>
                <a:gd name="connsiteY24" fmla="*/ 180667 h 361333"/>
                <a:gd name="connsiteX25" fmla="*/ 198727 w 361670"/>
                <a:gd name="connsiteY25" fmla="*/ 170452 h 361333"/>
                <a:gd name="connsiteX26" fmla="*/ 199366 w 361670"/>
                <a:gd name="connsiteY26" fmla="*/ 161515 h 361333"/>
                <a:gd name="connsiteX27" fmla="*/ 208312 w 361670"/>
                <a:gd name="connsiteY27" fmla="*/ 162153 h 361333"/>
                <a:gd name="connsiteX28" fmla="*/ 215341 w 361670"/>
                <a:gd name="connsiteY28" fmla="*/ 180667 h 361333"/>
                <a:gd name="connsiteX29" fmla="*/ 208312 w 361670"/>
                <a:gd name="connsiteY29" fmla="*/ 199819 h 361333"/>
                <a:gd name="connsiteX30" fmla="*/ 230038 w 361670"/>
                <a:gd name="connsiteY30" fmla="*/ 229185 h 361333"/>
                <a:gd name="connsiteX31" fmla="*/ 225565 w 361670"/>
                <a:gd name="connsiteY31" fmla="*/ 230462 h 361333"/>
                <a:gd name="connsiteX32" fmla="*/ 220453 w 361670"/>
                <a:gd name="connsiteY32" fmla="*/ 228547 h 361333"/>
                <a:gd name="connsiteX33" fmla="*/ 221092 w 361670"/>
                <a:gd name="connsiteY33" fmla="*/ 219609 h 361333"/>
                <a:gd name="connsiteX34" fmla="*/ 238345 w 361670"/>
                <a:gd name="connsiteY34" fmla="*/ 181305 h 361333"/>
                <a:gd name="connsiteX35" fmla="*/ 221092 w 361670"/>
                <a:gd name="connsiteY35" fmla="*/ 143001 h 361333"/>
                <a:gd name="connsiteX36" fmla="*/ 220453 w 361670"/>
                <a:gd name="connsiteY36" fmla="*/ 134064 h 361333"/>
                <a:gd name="connsiteX37" fmla="*/ 229399 w 361670"/>
                <a:gd name="connsiteY37" fmla="*/ 133425 h 361333"/>
                <a:gd name="connsiteX38" fmla="*/ 251124 w 361670"/>
                <a:gd name="connsiteY38" fmla="*/ 181305 h 361333"/>
                <a:gd name="connsiteX39" fmla="*/ 230038 w 361670"/>
                <a:gd name="connsiteY39" fmla="*/ 229185 h 361333"/>
                <a:gd name="connsiteX40" fmla="*/ 251124 w 361670"/>
                <a:gd name="connsiteY40" fmla="*/ 257913 h 361333"/>
                <a:gd name="connsiteX41" fmla="*/ 247291 w 361670"/>
                <a:gd name="connsiteY41" fmla="*/ 259190 h 361333"/>
                <a:gd name="connsiteX42" fmla="*/ 242179 w 361670"/>
                <a:gd name="connsiteY42" fmla="*/ 256636 h 361333"/>
                <a:gd name="connsiteX43" fmla="*/ 242818 w 361670"/>
                <a:gd name="connsiteY43" fmla="*/ 247699 h 361333"/>
                <a:gd name="connsiteX44" fmla="*/ 274128 w 361670"/>
                <a:gd name="connsiteY44" fmla="*/ 180667 h 361333"/>
                <a:gd name="connsiteX45" fmla="*/ 242818 w 361670"/>
                <a:gd name="connsiteY45" fmla="*/ 113635 h 361333"/>
                <a:gd name="connsiteX46" fmla="*/ 242179 w 361670"/>
                <a:gd name="connsiteY46" fmla="*/ 104697 h 361333"/>
                <a:gd name="connsiteX47" fmla="*/ 251124 w 361670"/>
                <a:gd name="connsiteY47" fmla="*/ 104059 h 361333"/>
                <a:gd name="connsiteX48" fmla="*/ 286908 w 361670"/>
                <a:gd name="connsiteY48" fmla="*/ 180667 h 361333"/>
                <a:gd name="connsiteX49" fmla="*/ 251124 w 361670"/>
                <a:gd name="connsiteY49" fmla="*/ 257913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4"/>
                    <a:pt x="180835" y="361334"/>
                  </a:cubicBezTo>
                  <a:cubicBezTo>
                    <a:pt x="280518" y="361334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79557" y="259828"/>
                  </a:moveTo>
                  <a:cubicBezTo>
                    <a:pt x="179557" y="262382"/>
                    <a:pt x="178279" y="264297"/>
                    <a:pt x="175723" y="265574"/>
                  </a:cubicBezTo>
                  <a:cubicBezTo>
                    <a:pt x="175084" y="266212"/>
                    <a:pt x="173806" y="266212"/>
                    <a:pt x="173167" y="266212"/>
                  </a:cubicBezTo>
                  <a:cubicBezTo>
                    <a:pt x="171889" y="266212"/>
                    <a:pt x="169972" y="265574"/>
                    <a:pt x="168695" y="264935"/>
                  </a:cubicBezTo>
                  <a:lnTo>
                    <a:pt x="113102" y="216417"/>
                  </a:lnTo>
                  <a:lnTo>
                    <a:pt x="79874" y="216417"/>
                  </a:lnTo>
                  <a:cubicBezTo>
                    <a:pt x="76040" y="216417"/>
                    <a:pt x="73484" y="213863"/>
                    <a:pt x="73484" y="210033"/>
                  </a:cubicBezTo>
                  <a:lnTo>
                    <a:pt x="73484" y="152577"/>
                  </a:lnTo>
                  <a:cubicBezTo>
                    <a:pt x="73484" y="148747"/>
                    <a:pt x="76040" y="146193"/>
                    <a:pt x="79874" y="146193"/>
                  </a:cubicBezTo>
                  <a:lnTo>
                    <a:pt x="113102" y="146193"/>
                  </a:lnTo>
                  <a:lnTo>
                    <a:pt x="168695" y="97675"/>
                  </a:lnTo>
                  <a:cubicBezTo>
                    <a:pt x="170611" y="95760"/>
                    <a:pt x="173167" y="95760"/>
                    <a:pt x="175723" y="96398"/>
                  </a:cubicBezTo>
                  <a:cubicBezTo>
                    <a:pt x="178279" y="97675"/>
                    <a:pt x="179557" y="99590"/>
                    <a:pt x="179557" y="102144"/>
                  </a:cubicBezTo>
                  <a:lnTo>
                    <a:pt x="179557" y="259828"/>
                  </a:lnTo>
                  <a:lnTo>
                    <a:pt x="179557" y="259828"/>
                  </a:lnTo>
                  <a:close/>
                  <a:moveTo>
                    <a:pt x="208312" y="199819"/>
                  </a:moveTo>
                  <a:cubicBezTo>
                    <a:pt x="207034" y="201095"/>
                    <a:pt x="205117" y="201734"/>
                    <a:pt x="203839" y="201734"/>
                  </a:cubicBezTo>
                  <a:cubicBezTo>
                    <a:pt x="202561" y="201734"/>
                    <a:pt x="200644" y="201095"/>
                    <a:pt x="199366" y="199819"/>
                  </a:cubicBezTo>
                  <a:cubicBezTo>
                    <a:pt x="196810" y="197265"/>
                    <a:pt x="196810" y="193435"/>
                    <a:pt x="198727" y="190881"/>
                  </a:cubicBezTo>
                  <a:cubicBezTo>
                    <a:pt x="201283" y="188327"/>
                    <a:pt x="202561" y="184497"/>
                    <a:pt x="202561" y="180667"/>
                  </a:cubicBezTo>
                  <a:cubicBezTo>
                    <a:pt x="202561" y="176836"/>
                    <a:pt x="201283" y="173644"/>
                    <a:pt x="198727" y="170452"/>
                  </a:cubicBezTo>
                  <a:cubicBezTo>
                    <a:pt x="196171" y="167899"/>
                    <a:pt x="196810" y="164068"/>
                    <a:pt x="199366" y="161515"/>
                  </a:cubicBezTo>
                  <a:cubicBezTo>
                    <a:pt x="201922" y="158961"/>
                    <a:pt x="205756" y="159600"/>
                    <a:pt x="208312" y="162153"/>
                  </a:cubicBezTo>
                  <a:cubicBezTo>
                    <a:pt x="212785" y="167260"/>
                    <a:pt x="215341" y="173644"/>
                    <a:pt x="215341" y="180667"/>
                  </a:cubicBezTo>
                  <a:cubicBezTo>
                    <a:pt x="215341" y="188327"/>
                    <a:pt x="212785" y="194711"/>
                    <a:pt x="208312" y="199819"/>
                  </a:cubicBezTo>
                  <a:close/>
                  <a:moveTo>
                    <a:pt x="230038" y="229185"/>
                  </a:moveTo>
                  <a:cubicBezTo>
                    <a:pt x="228760" y="230462"/>
                    <a:pt x="227482" y="230462"/>
                    <a:pt x="225565" y="230462"/>
                  </a:cubicBezTo>
                  <a:cubicBezTo>
                    <a:pt x="223648" y="230462"/>
                    <a:pt x="221731" y="229823"/>
                    <a:pt x="220453" y="228547"/>
                  </a:cubicBezTo>
                  <a:cubicBezTo>
                    <a:pt x="217897" y="225993"/>
                    <a:pt x="218536" y="222163"/>
                    <a:pt x="221092" y="219609"/>
                  </a:cubicBezTo>
                  <a:cubicBezTo>
                    <a:pt x="231955" y="210033"/>
                    <a:pt x="238345" y="195988"/>
                    <a:pt x="238345" y="181305"/>
                  </a:cubicBezTo>
                  <a:cubicBezTo>
                    <a:pt x="238345" y="166622"/>
                    <a:pt x="231955" y="152577"/>
                    <a:pt x="221092" y="143001"/>
                  </a:cubicBezTo>
                  <a:cubicBezTo>
                    <a:pt x="218536" y="140448"/>
                    <a:pt x="217897" y="136617"/>
                    <a:pt x="220453" y="134064"/>
                  </a:cubicBezTo>
                  <a:cubicBezTo>
                    <a:pt x="223009" y="131510"/>
                    <a:pt x="226843" y="130872"/>
                    <a:pt x="229399" y="133425"/>
                  </a:cubicBezTo>
                  <a:cubicBezTo>
                    <a:pt x="242818" y="145555"/>
                    <a:pt x="251124" y="162792"/>
                    <a:pt x="251124" y="181305"/>
                  </a:cubicBezTo>
                  <a:cubicBezTo>
                    <a:pt x="251764" y="199819"/>
                    <a:pt x="243456" y="217055"/>
                    <a:pt x="230038" y="229185"/>
                  </a:cubicBezTo>
                  <a:close/>
                  <a:moveTo>
                    <a:pt x="251124" y="257913"/>
                  </a:moveTo>
                  <a:cubicBezTo>
                    <a:pt x="249846" y="259190"/>
                    <a:pt x="248569" y="259190"/>
                    <a:pt x="247291" y="259190"/>
                  </a:cubicBezTo>
                  <a:cubicBezTo>
                    <a:pt x="245374" y="259190"/>
                    <a:pt x="243456" y="258551"/>
                    <a:pt x="242179" y="256636"/>
                  </a:cubicBezTo>
                  <a:cubicBezTo>
                    <a:pt x="239623" y="254083"/>
                    <a:pt x="240261" y="249614"/>
                    <a:pt x="242818" y="247699"/>
                  </a:cubicBezTo>
                  <a:cubicBezTo>
                    <a:pt x="262626" y="231100"/>
                    <a:pt x="274128" y="206841"/>
                    <a:pt x="274128" y="180667"/>
                  </a:cubicBezTo>
                  <a:cubicBezTo>
                    <a:pt x="274128" y="154492"/>
                    <a:pt x="262626" y="130233"/>
                    <a:pt x="242818" y="113635"/>
                  </a:cubicBezTo>
                  <a:cubicBezTo>
                    <a:pt x="240261" y="111081"/>
                    <a:pt x="239623" y="107251"/>
                    <a:pt x="242179" y="104697"/>
                  </a:cubicBezTo>
                  <a:cubicBezTo>
                    <a:pt x="244735" y="102144"/>
                    <a:pt x="248569" y="101505"/>
                    <a:pt x="251124" y="104059"/>
                  </a:cubicBezTo>
                  <a:cubicBezTo>
                    <a:pt x="274128" y="123211"/>
                    <a:pt x="286908" y="150662"/>
                    <a:pt x="286908" y="180667"/>
                  </a:cubicBezTo>
                  <a:cubicBezTo>
                    <a:pt x="287547" y="210671"/>
                    <a:pt x="274128" y="238761"/>
                    <a:pt x="251124" y="25791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F60CC7A7-F831-4ECD-A46F-48ABD33DA33F}"/>
                </a:ext>
              </a:extLst>
            </p:cNvPr>
            <p:cNvSpPr/>
            <p:nvPr/>
          </p:nvSpPr>
          <p:spPr>
            <a:xfrm>
              <a:off x="6233383" y="4908806"/>
              <a:ext cx="80513" cy="129594"/>
            </a:xfrm>
            <a:custGeom>
              <a:avLst/>
              <a:gdLst>
                <a:gd name="connsiteX0" fmla="*/ 29394 w 80513"/>
                <a:gd name="connsiteY0" fmla="*/ 42773 h 129594"/>
                <a:gd name="connsiteX1" fmla="*/ 0 w 80513"/>
                <a:gd name="connsiteY1" fmla="*/ 42773 h 129594"/>
                <a:gd name="connsiteX2" fmla="*/ 0 w 80513"/>
                <a:gd name="connsiteY2" fmla="*/ 87461 h 129594"/>
                <a:gd name="connsiteX3" fmla="*/ 29394 w 80513"/>
                <a:gd name="connsiteY3" fmla="*/ 87461 h 129594"/>
                <a:gd name="connsiteX4" fmla="*/ 33867 w 80513"/>
                <a:gd name="connsiteY4" fmla="*/ 88738 h 129594"/>
                <a:gd name="connsiteX5" fmla="*/ 80513 w 80513"/>
                <a:gd name="connsiteY5" fmla="*/ 129595 h 129594"/>
                <a:gd name="connsiteX6" fmla="*/ 80513 w 80513"/>
                <a:gd name="connsiteY6" fmla="*/ 0 h 129594"/>
                <a:gd name="connsiteX7" fmla="*/ 33867 w 80513"/>
                <a:gd name="connsiteY7" fmla="*/ 40858 h 129594"/>
                <a:gd name="connsiteX8" fmla="*/ 29394 w 80513"/>
                <a:gd name="connsiteY8" fmla="*/ 42773 h 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513" h="129594">
                  <a:moveTo>
                    <a:pt x="29394" y="42773"/>
                  </a:moveTo>
                  <a:lnTo>
                    <a:pt x="0" y="42773"/>
                  </a:lnTo>
                  <a:lnTo>
                    <a:pt x="0" y="87461"/>
                  </a:lnTo>
                  <a:lnTo>
                    <a:pt x="29394" y="87461"/>
                  </a:lnTo>
                  <a:cubicBezTo>
                    <a:pt x="30672" y="87461"/>
                    <a:pt x="32589" y="88099"/>
                    <a:pt x="33867" y="88738"/>
                  </a:cubicBezTo>
                  <a:lnTo>
                    <a:pt x="80513" y="129595"/>
                  </a:lnTo>
                  <a:lnTo>
                    <a:pt x="80513" y="0"/>
                  </a:lnTo>
                  <a:lnTo>
                    <a:pt x="33867" y="40858"/>
                  </a:lnTo>
                  <a:cubicBezTo>
                    <a:pt x="32589" y="42135"/>
                    <a:pt x="31311" y="42773"/>
                    <a:pt x="29394" y="4277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2960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6394-7F44-4674-BCB8-F925655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Details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72F873-63C4-4023-80DE-9590440F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908" y="964237"/>
            <a:ext cx="6844421" cy="796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 descr="Training duration is 4 hours&#10;">
            <a:extLst>
              <a:ext uri="{FF2B5EF4-FFF2-40B4-BE49-F238E27FC236}">
                <a16:creationId xmlns:a16="http://schemas.microsoft.com/office/drawing/2014/main" id="{660ED6A2-ADFF-4452-9118-27C1F11419C2}"/>
              </a:ext>
            </a:extLst>
          </p:cNvPr>
          <p:cNvSpPr txBox="1"/>
          <p:nvPr/>
        </p:nvSpPr>
        <p:spPr>
          <a:xfrm>
            <a:off x="1432004" y="1169501"/>
            <a:ext cx="528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Training duration is ~ 4 hours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39394-27D8-4C61-8F30-CE4D04564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737" y="2124336"/>
            <a:ext cx="6844421" cy="7967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 descr="35 training sessions are offered in a virtual and in–person format&#10;">
            <a:extLst>
              <a:ext uri="{FF2B5EF4-FFF2-40B4-BE49-F238E27FC236}">
                <a16:creationId xmlns:a16="http://schemas.microsoft.com/office/drawing/2014/main" id="{BE908FFE-0FEA-43A8-AC9E-F694766A345A}"/>
              </a:ext>
            </a:extLst>
          </p:cNvPr>
          <p:cNvSpPr txBox="1"/>
          <p:nvPr/>
        </p:nvSpPr>
        <p:spPr>
          <a:xfrm>
            <a:off x="1432004" y="2194249"/>
            <a:ext cx="52872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35 training sessions are offered in a virtual and</a:t>
            </a:r>
          </a:p>
          <a:p>
            <a:r>
              <a:rPr lang="en-US" sz="2000" dirty="0"/>
              <a:t> in–person format</a:t>
            </a:r>
            <a:endParaRPr lang="en-US" sz="20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31E1D-65DB-4F8E-9E41-C39ECA512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570" y="3261650"/>
            <a:ext cx="6844421" cy="2958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35355-5C76-43DB-9B76-F9B6F13284FD}"/>
              </a:ext>
            </a:extLst>
          </p:cNvPr>
          <p:cNvSpPr txBox="1"/>
          <p:nvPr/>
        </p:nvSpPr>
        <p:spPr>
          <a:xfrm>
            <a:off x="1400675" y="3531735"/>
            <a:ext cx="528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Training Phases </a:t>
            </a:r>
          </a:p>
        </p:txBody>
      </p:sp>
      <p:sp>
        <p:nvSpPr>
          <p:cNvPr id="11" name="TextBox 10" descr="5 Training Phases">
            <a:extLst>
              <a:ext uri="{FF2B5EF4-FFF2-40B4-BE49-F238E27FC236}">
                <a16:creationId xmlns:a16="http://schemas.microsoft.com/office/drawing/2014/main" id="{BCCD204F-9C88-4339-B7C0-FF5F88990094}"/>
              </a:ext>
            </a:extLst>
          </p:cNvPr>
          <p:cNvSpPr txBox="1"/>
          <p:nvPr/>
        </p:nvSpPr>
        <p:spPr>
          <a:xfrm>
            <a:off x="1224506" y="3833642"/>
            <a:ext cx="5287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Phase 1: Women Veterans and VA Health Care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Phase 2: Understanding VA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Phase 3: Health Care Services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Phase 4: Enrolling in VA Health Care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Phase 5: Resources</a:t>
            </a:r>
          </a:p>
          <a:p>
            <a:endParaRPr lang="en-US" sz="1800" dirty="0"/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0629ED0-8653-4B5E-92C7-CA6E53129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46255" y="1121442"/>
            <a:ext cx="497659" cy="497189"/>
            <a:chOff x="5708130" y="2855717"/>
            <a:chExt cx="362313" cy="361971"/>
          </a:xfrm>
          <a:solidFill>
            <a:schemeClr val="tx2"/>
          </a:solidFill>
        </p:grpSpPr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5B0821A1-F0BB-488E-AA70-C52E7BC1D60B}"/>
                </a:ext>
              </a:extLst>
            </p:cNvPr>
            <p:cNvSpPr/>
            <p:nvPr/>
          </p:nvSpPr>
          <p:spPr>
            <a:xfrm>
              <a:off x="5708130" y="2855717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349204 h 361971"/>
                <a:gd name="connsiteX7" fmla="*/ 12780 w 362313"/>
                <a:gd name="connsiteY7" fmla="*/ 181305 h 361971"/>
                <a:gd name="connsiteX8" fmla="*/ 180835 w 362313"/>
                <a:gd name="connsiteY8" fmla="*/ 12768 h 361971"/>
                <a:gd name="connsiteX9" fmla="*/ 349530 w 362313"/>
                <a:gd name="connsiteY9" fmla="*/ 180667 h 361971"/>
                <a:gd name="connsiteX10" fmla="*/ 349530 w 362313"/>
                <a:gd name="connsiteY10" fmla="*/ 180667 h 361971"/>
                <a:gd name="connsiteX11" fmla="*/ 181474 w 362313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0438"/>
                    <a:pt x="281796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767" y="348565"/>
                    <a:pt x="181474" y="349204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id="{C57EB3BA-AFDB-49CC-ACA4-35C86D679CF4}"/>
                </a:ext>
              </a:extLst>
            </p:cNvPr>
            <p:cNvSpPr/>
            <p:nvPr/>
          </p:nvSpPr>
          <p:spPr>
            <a:xfrm>
              <a:off x="5803340" y="2951477"/>
              <a:ext cx="173167" cy="188327"/>
            </a:xfrm>
            <a:custGeom>
              <a:avLst/>
              <a:gdLst>
                <a:gd name="connsiteX0" fmla="*/ 173167 w 173167"/>
                <a:gd name="connsiteY0" fmla="*/ 86822 h 188327"/>
                <a:gd name="connsiteX1" fmla="*/ 86903 w 173167"/>
                <a:gd name="connsiteY1" fmla="*/ 0 h 188327"/>
                <a:gd name="connsiteX2" fmla="*/ 0 w 173167"/>
                <a:gd name="connsiteY2" fmla="*/ 86184 h 188327"/>
                <a:gd name="connsiteX3" fmla="*/ 30672 w 173167"/>
                <a:gd name="connsiteY3" fmla="*/ 151939 h 188327"/>
                <a:gd name="connsiteX4" fmla="*/ 16614 w 173167"/>
                <a:gd name="connsiteY4" fmla="*/ 179390 h 188327"/>
                <a:gd name="connsiteX5" fmla="*/ 19170 w 173167"/>
                <a:gd name="connsiteY5" fmla="*/ 187689 h 188327"/>
                <a:gd name="connsiteX6" fmla="*/ 22365 w 173167"/>
                <a:gd name="connsiteY6" fmla="*/ 188327 h 188327"/>
                <a:gd name="connsiteX7" fmla="*/ 28115 w 173167"/>
                <a:gd name="connsiteY7" fmla="*/ 185135 h 188327"/>
                <a:gd name="connsiteX8" fmla="*/ 40895 w 173167"/>
                <a:gd name="connsiteY8" fmla="*/ 159600 h 188327"/>
                <a:gd name="connsiteX9" fmla="*/ 132272 w 173167"/>
                <a:gd name="connsiteY9" fmla="*/ 159600 h 188327"/>
                <a:gd name="connsiteX10" fmla="*/ 145052 w 173167"/>
                <a:gd name="connsiteY10" fmla="*/ 185135 h 188327"/>
                <a:gd name="connsiteX11" fmla="*/ 150802 w 173167"/>
                <a:gd name="connsiteY11" fmla="*/ 188327 h 188327"/>
                <a:gd name="connsiteX12" fmla="*/ 153997 w 173167"/>
                <a:gd name="connsiteY12" fmla="*/ 187689 h 188327"/>
                <a:gd name="connsiteX13" fmla="*/ 156553 w 173167"/>
                <a:gd name="connsiteY13" fmla="*/ 179390 h 188327"/>
                <a:gd name="connsiteX14" fmla="*/ 142496 w 173167"/>
                <a:gd name="connsiteY14" fmla="*/ 151939 h 188327"/>
                <a:gd name="connsiteX15" fmla="*/ 173167 w 173167"/>
                <a:gd name="connsiteY15" fmla="*/ 86822 h 188327"/>
                <a:gd name="connsiteX16" fmla="*/ 12780 w 173167"/>
                <a:gd name="connsiteY16" fmla="*/ 86822 h 188327"/>
                <a:gd name="connsiteX17" fmla="*/ 86903 w 173167"/>
                <a:gd name="connsiteY17" fmla="*/ 12768 h 188327"/>
                <a:gd name="connsiteX18" fmla="*/ 161027 w 173167"/>
                <a:gd name="connsiteY18" fmla="*/ 86822 h 188327"/>
                <a:gd name="connsiteX19" fmla="*/ 86903 w 173167"/>
                <a:gd name="connsiteY19" fmla="*/ 160876 h 188327"/>
                <a:gd name="connsiteX20" fmla="*/ 86903 w 173167"/>
                <a:gd name="connsiteY20" fmla="*/ 160876 h 188327"/>
                <a:gd name="connsiteX21" fmla="*/ 12780 w 173167"/>
                <a:gd name="connsiteY21" fmla="*/ 86822 h 18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167" h="188327">
                  <a:moveTo>
                    <a:pt x="173167" y="86822"/>
                  </a:moveTo>
                  <a:cubicBezTo>
                    <a:pt x="173167" y="38942"/>
                    <a:pt x="134189" y="0"/>
                    <a:pt x="86903" y="0"/>
                  </a:cubicBezTo>
                  <a:cubicBezTo>
                    <a:pt x="38978" y="0"/>
                    <a:pt x="0" y="38942"/>
                    <a:pt x="0" y="86184"/>
                  </a:cubicBezTo>
                  <a:cubicBezTo>
                    <a:pt x="0" y="111720"/>
                    <a:pt x="10863" y="135979"/>
                    <a:pt x="30672" y="151939"/>
                  </a:cubicBezTo>
                  <a:lnTo>
                    <a:pt x="16614" y="179390"/>
                  </a:lnTo>
                  <a:cubicBezTo>
                    <a:pt x="15336" y="182582"/>
                    <a:pt x="15975" y="186412"/>
                    <a:pt x="19170" y="187689"/>
                  </a:cubicBezTo>
                  <a:cubicBezTo>
                    <a:pt x="19809" y="188327"/>
                    <a:pt x="21087" y="188327"/>
                    <a:pt x="22365" y="188327"/>
                  </a:cubicBezTo>
                  <a:cubicBezTo>
                    <a:pt x="24921" y="188327"/>
                    <a:pt x="26838" y="187051"/>
                    <a:pt x="28115" y="185135"/>
                  </a:cubicBezTo>
                  <a:lnTo>
                    <a:pt x="40895" y="159600"/>
                  </a:lnTo>
                  <a:cubicBezTo>
                    <a:pt x="69011" y="176836"/>
                    <a:pt x="104156" y="176836"/>
                    <a:pt x="132272" y="159600"/>
                  </a:cubicBezTo>
                  <a:lnTo>
                    <a:pt x="145052" y="185135"/>
                  </a:lnTo>
                  <a:cubicBezTo>
                    <a:pt x="146329" y="187051"/>
                    <a:pt x="148247" y="188327"/>
                    <a:pt x="150802" y="188327"/>
                  </a:cubicBezTo>
                  <a:cubicBezTo>
                    <a:pt x="152080" y="188327"/>
                    <a:pt x="152719" y="188327"/>
                    <a:pt x="153997" y="187689"/>
                  </a:cubicBezTo>
                  <a:cubicBezTo>
                    <a:pt x="157192" y="186412"/>
                    <a:pt x="158470" y="182582"/>
                    <a:pt x="156553" y="179390"/>
                  </a:cubicBezTo>
                  <a:lnTo>
                    <a:pt x="142496" y="151939"/>
                  </a:lnTo>
                  <a:cubicBezTo>
                    <a:pt x="161665" y="135979"/>
                    <a:pt x="173167" y="112358"/>
                    <a:pt x="173167" y="86822"/>
                  </a:cubicBezTo>
                  <a:close/>
                  <a:moveTo>
                    <a:pt x="12780" y="86822"/>
                  </a:moveTo>
                  <a:cubicBezTo>
                    <a:pt x="12780" y="45965"/>
                    <a:pt x="46008" y="12768"/>
                    <a:pt x="86903" y="12768"/>
                  </a:cubicBezTo>
                  <a:cubicBezTo>
                    <a:pt x="127799" y="12768"/>
                    <a:pt x="161027" y="45965"/>
                    <a:pt x="161027" y="86822"/>
                  </a:cubicBezTo>
                  <a:cubicBezTo>
                    <a:pt x="161027" y="127680"/>
                    <a:pt x="127799" y="160876"/>
                    <a:pt x="86903" y="160876"/>
                  </a:cubicBezTo>
                  <a:lnTo>
                    <a:pt x="86903" y="160876"/>
                  </a:lnTo>
                  <a:cubicBezTo>
                    <a:pt x="45368" y="160238"/>
                    <a:pt x="12780" y="127680"/>
                    <a:pt x="12780" y="86822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CB5A14F8-EED1-48E0-A394-3B7F9D955D09}"/>
                </a:ext>
              </a:extLst>
            </p:cNvPr>
            <p:cNvSpPr/>
            <p:nvPr/>
          </p:nvSpPr>
          <p:spPr>
            <a:xfrm>
              <a:off x="5851265" y="3007656"/>
              <a:ext cx="60704" cy="44049"/>
            </a:xfrm>
            <a:custGeom>
              <a:avLst/>
              <a:gdLst>
                <a:gd name="connsiteX0" fmla="*/ 49842 w 60704"/>
                <a:gd name="connsiteY0" fmla="*/ 17875 h 44049"/>
                <a:gd name="connsiteX1" fmla="*/ 38340 w 60704"/>
                <a:gd name="connsiteY1" fmla="*/ 29366 h 44049"/>
                <a:gd name="connsiteX2" fmla="*/ 10863 w 60704"/>
                <a:gd name="connsiteY2" fmla="*/ 1915 h 44049"/>
                <a:gd name="connsiteX3" fmla="*/ 1917 w 60704"/>
                <a:gd name="connsiteY3" fmla="*/ 1915 h 44049"/>
                <a:gd name="connsiteX4" fmla="*/ 1917 w 60704"/>
                <a:gd name="connsiteY4" fmla="*/ 1915 h 44049"/>
                <a:gd name="connsiteX5" fmla="*/ 1917 w 60704"/>
                <a:gd name="connsiteY5" fmla="*/ 10853 h 44049"/>
                <a:gd name="connsiteX6" fmla="*/ 33867 w 60704"/>
                <a:gd name="connsiteY6" fmla="*/ 42134 h 44049"/>
                <a:gd name="connsiteX7" fmla="*/ 35145 w 60704"/>
                <a:gd name="connsiteY7" fmla="*/ 42773 h 44049"/>
                <a:gd name="connsiteX8" fmla="*/ 35784 w 60704"/>
                <a:gd name="connsiteY8" fmla="*/ 43411 h 44049"/>
                <a:gd name="connsiteX9" fmla="*/ 38340 w 60704"/>
                <a:gd name="connsiteY9" fmla="*/ 44049 h 44049"/>
                <a:gd name="connsiteX10" fmla="*/ 40896 w 60704"/>
                <a:gd name="connsiteY10" fmla="*/ 43411 h 44049"/>
                <a:gd name="connsiteX11" fmla="*/ 41535 w 60704"/>
                <a:gd name="connsiteY11" fmla="*/ 42773 h 44049"/>
                <a:gd name="connsiteX12" fmla="*/ 42813 w 60704"/>
                <a:gd name="connsiteY12" fmla="*/ 42134 h 44049"/>
                <a:gd name="connsiteX13" fmla="*/ 42813 w 60704"/>
                <a:gd name="connsiteY13" fmla="*/ 42134 h 44049"/>
                <a:gd name="connsiteX14" fmla="*/ 42813 w 60704"/>
                <a:gd name="connsiteY14" fmla="*/ 42134 h 44049"/>
                <a:gd name="connsiteX15" fmla="*/ 58788 w 60704"/>
                <a:gd name="connsiteY15" fmla="*/ 26813 h 44049"/>
                <a:gd name="connsiteX16" fmla="*/ 58788 w 60704"/>
                <a:gd name="connsiteY16" fmla="*/ 17875 h 44049"/>
                <a:gd name="connsiteX17" fmla="*/ 49842 w 60704"/>
                <a:gd name="connsiteY17" fmla="*/ 17875 h 44049"/>
                <a:gd name="connsiteX18" fmla="*/ 49842 w 60704"/>
                <a:gd name="connsiteY18" fmla="*/ 17875 h 4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704" h="44049">
                  <a:moveTo>
                    <a:pt x="49842" y="17875"/>
                  </a:moveTo>
                  <a:lnTo>
                    <a:pt x="38340" y="29366"/>
                  </a:lnTo>
                  <a:lnTo>
                    <a:pt x="10863" y="1915"/>
                  </a:lnTo>
                  <a:cubicBezTo>
                    <a:pt x="8307" y="-638"/>
                    <a:pt x="4473" y="-638"/>
                    <a:pt x="1917" y="1915"/>
                  </a:cubicBezTo>
                  <a:cubicBezTo>
                    <a:pt x="1917" y="1915"/>
                    <a:pt x="1917" y="1915"/>
                    <a:pt x="1917" y="1915"/>
                  </a:cubicBezTo>
                  <a:cubicBezTo>
                    <a:pt x="-639" y="4469"/>
                    <a:pt x="-639" y="8299"/>
                    <a:pt x="1917" y="10853"/>
                  </a:cubicBezTo>
                  <a:lnTo>
                    <a:pt x="33867" y="42134"/>
                  </a:lnTo>
                  <a:cubicBezTo>
                    <a:pt x="34506" y="42773"/>
                    <a:pt x="34506" y="42773"/>
                    <a:pt x="35145" y="42773"/>
                  </a:cubicBezTo>
                  <a:lnTo>
                    <a:pt x="35784" y="43411"/>
                  </a:lnTo>
                  <a:cubicBezTo>
                    <a:pt x="36423" y="43411"/>
                    <a:pt x="37062" y="44049"/>
                    <a:pt x="38340" y="44049"/>
                  </a:cubicBezTo>
                  <a:cubicBezTo>
                    <a:pt x="38979" y="44049"/>
                    <a:pt x="40257" y="44049"/>
                    <a:pt x="40896" y="43411"/>
                  </a:cubicBezTo>
                  <a:cubicBezTo>
                    <a:pt x="40896" y="43411"/>
                    <a:pt x="41535" y="43411"/>
                    <a:pt x="41535" y="42773"/>
                  </a:cubicBezTo>
                  <a:cubicBezTo>
                    <a:pt x="42174" y="42773"/>
                    <a:pt x="42174" y="42134"/>
                    <a:pt x="42813" y="42134"/>
                  </a:cubicBezTo>
                  <a:lnTo>
                    <a:pt x="42813" y="42134"/>
                  </a:lnTo>
                  <a:lnTo>
                    <a:pt x="42813" y="42134"/>
                  </a:lnTo>
                  <a:lnTo>
                    <a:pt x="58788" y="26813"/>
                  </a:lnTo>
                  <a:cubicBezTo>
                    <a:pt x="61343" y="24259"/>
                    <a:pt x="61343" y="20429"/>
                    <a:pt x="58788" y="17875"/>
                  </a:cubicBezTo>
                  <a:cubicBezTo>
                    <a:pt x="56232" y="15322"/>
                    <a:pt x="52398" y="15322"/>
                    <a:pt x="49842" y="17875"/>
                  </a:cubicBezTo>
                  <a:lnTo>
                    <a:pt x="49842" y="17875"/>
                  </a:ln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FE7B3CC7-2C43-4EE2-A314-383C5D65321D}"/>
                </a:ext>
              </a:extLst>
            </p:cNvPr>
            <p:cNvSpPr/>
            <p:nvPr/>
          </p:nvSpPr>
          <p:spPr>
            <a:xfrm>
              <a:off x="5791596" y="2932325"/>
              <a:ext cx="55994" cy="56179"/>
            </a:xfrm>
            <a:custGeom>
              <a:avLst/>
              <a:gdLst>
                <a:gd name="connsiteX0" fmla="*/ 14939 w 55994"/>
                <a:gd name="connsiteY0" fmla="*/ 45326 h 56179"/>
                <a:gd name="connsiteX1" fmla="*/ 14939 w 55994"/>
                <a:gd name="connsiteY1" fmla="*/ 34474 h 56179"/>
                <a:gd name="connsiteX2" fmla="*/ 34748 w 55994"/>
                <a:gd name="connsiteY2" fmla="*/ 14683 h 56179"/>
                <a:gd name="connsiteX3" fmla="*/ 45611 w 55994"/>
                <a:gd name="connsiteY3" fmla="*/ 14683 h 56179"/>
                <a:gd name="connsiteX4" fmla="*/ 54557 w 55994"/>
                <a:gd name="connsiteY4" fmla="*/ 14045 h 56179"/>
                <a:gd name="connsiteX5" fmla="*/ 54557 w 55994"/>
                <a:gd name="connsiteY5" fmla="*/ 5746 h 56179"/>
                <a:gd name="connsiteX6" fmla="*/ 25802 w 55994"/>
                <a:gd name="connsiteY6" fmla="*/ 5746 h 56179"/>
                <a:gd name="connsiteX7" fmla="*/ 5993 w 55994"/>
                <a:gd name="connsiteY7" fmla="*/ 25536 h 56179"/>
                <a:gd name="connsiteX8" fmla="*/ 5993 w 55994"/>
                <a:gd name="connsiteY8" fmla="*/ 54264 h 56179"/>
                <a:gd name="connsiteX9" fmla="*/ 5993 w 55994"/>
                <a:gd name="connsiteY9" fmla="*/ 54264 h 56179"/>
                <a:gd name="connsiteX10" fmla="*/ 14939 w 55994"/>
                <a:gd name="connsiteY10" fmla="*/ 54264 h 56179"/>
                <a:gd name="connsiteX11" fmla="*/ 14939 w 55994"/>
                <a:gd name="connsiteY11" fmla="*/ 45326 h 5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94" h="56179">
                  <a:moveTo>
                    <a:pt x="14939" y="45326"/>
                  </a:moveTo>
                  <a:cubicBezTo>
                    <a:pt x="11744" y="42134"/>
                    <a:pt x="11744" y="37666"/>
                    <a:pt x="14939" y="34474"/>
                  </a:cubicBezTo>
                  <a:lnTo>
                    <a:pt x="34748" y="14683"/>
                  </a:lnTo>
                  <a:cubicBezTo>
                    <a:pt x="37943" y="12130"/>
                    <a:pt x="42416" y="12130"/>
                    <a:pt x="45611" y="14683"/>
                  </a:cubicBezTo>
                  <a:cubicBezTo>
                    <a:pt x="48167" y="17237"/>
                    <a:pt x="52639" y="16598"/>
                    <a:pt x="54557" y="14045"/>
                  </a:cubicBezTo>
                  <a:cubicBezTo>
                    <a:pt x="56474" y="11491"/>
                    <a:pt x="56474" y="8299"/>
                    <a:pt x="54557" y="5746"/>
                  </a:cubicBezTo>
                  <a:cubicBezTo>
                    <a:pt x="46249" y="-1915"/>
                    <a:pt x="33470" y="-1915"/>
                    <a:pt x="25802" y="5746"/>
                  </a:cubicBezTo>
                  <a:lnTo>
                    <a:pt x="5993" y="25536"/>
                  </a:lnTo>
                  <a:cubicBezTo>
                    <a:pt x="-1675" y="33197"/>
                    <a:pt x="-2314" y="46603"/>
                    <a:pt x="5993" y="54264"/>
                  </a:cubicBezTo>
                  <a:cubicBezTo>
                    <a:pt x="5993" y="54264"/>
                    <a:pt x="5993" y="54264"/>
                    <a:pt x="5993" y="54264"/>
                  </a:cubicBezTo>
                  <a:cubicBezTo>
                    <a:pt x="8549" y="56818"/>
                    <a:pt x="12383" y="56818"/>
                    <a:pt x="14939" y="54264"/>
                  </a:cubicBezTo>
                  <a:cubicBezTo>
                    <a:pt x="16856" y="51710"/>
                    <a:pt x="16856" y="47880"/>
                    <a:pt x="14939" y="45326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3EF7B620-4083-4EFA-8CE8-810E63001C5B}"/>
                </a:ext>
              </a:extLst>
            </p:cNvPr>
            <p:cNvSpPr/>
            <p:nvPr/>
          </p:nvSpPr>
          <p:spPr>
            <a:xfrm>
              <a:off x="5931778" y="2932325"/>
              <a:ext cx="56473" cy="56179"/>
            </a:xfrm>
            <a:custGeom>
              <a:avLst/>
              <a:gdLst>
                <a:gd name="connsiteX0" fmla="*/ 30672 w 56473"/>
                <a:gd name="connsiteY0" fmla="*/ 5746 h 56179"/>
                <a:gd name="connsiteX1" fmla="*/ 1917 w 56473"/>
                <a:gd name="connsiteY1" fmla="*/ 5746 h 56179"/>
                <a:gd name="connsiteX2" fmla="*/ 1917 w 56473"/>
                <a:gd name="connsiteY2" fmla="*/ 14683 h 56179"/>
                <a:gd name="connsiteX3" fmla="*/ 10863 w 56473"/>
                <a:gd name="connsiteY3" fmla="*/ 14683 h 56179"/>
                <a:gd name="connsiteX4" fmla="*/ 10863 w 56473"/>
                <a:gd name="connsiteY4" fmla="*/ 14683 h 56179"/>
                <a:gd name="connsiteX5" fmla="*/ 21726 w 56473"/>
                <a:gd name="connsiteY5" fmla="*/ 14683 h 56179"/>
                <a:gd name="connsiteX6" fmla="*/ 41534 w 56473"/>
                <a:gd name="connsiteY6" fmla="*/ 34474 h 56179"/>
                <a:gd name="connsiteX7" fmla="*/ 41534 w 56473"/>
                <a:gd name="connsiteY7" fmla="*/ 45326 h 56179"/>
                <a:gd name="connsiteX8" fmla="*/ 41534 w 56473"/>
                <a:gd name="connsiteY8" fmla="*/ 54264 h 56179"/>
                <a:gd name="connsiteX9" fmla="*/ 50481 w 56473"/>
                <a:gd name="connsiteY9" fmla="*/ 54264 h 56179"/>
                <a:gd name="connsiteX10" fmla="*/ 50481 w 56473"/>
                <a:gd name="connsiteY10" fmla="*/ 25536 h 56179"/>
                <a:gd name="connsiteX11" fmla="*/ 50481 w 56473"/>
                <a:gd name="connsiteY11" fmla="*/ 25536 h 56179"/>
                <a:gd name="connsiteX12" fmla="*/ 30672 w 56473"/>
                <a:gd name="connsiteY12" fmla="*/ 5746 h 5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73" h="56179">
                  <a:moveTo>
                    <a:pt x="30672" y="5746"/>
                  </a:moveTo>
                  <a:cubicBezTo>
                    <a:pt x="22365" y="-1915"/>
                    <a:pt x="9585" y="-1915"/>
                    <a:pt x="1917" y="5746"/>
                  </a:cubicBezTo>
                  <a:cubicBezTo>
                    <a:pt x="-639" y="8299"/>
                    <a:pt x="-639" y="12130"/>
                    <a:pt x="1917" y="14683"/>
                  </a:cubicBezTo>
                  <a:cubicBezTo>
                    <a:pt x="4473" y="17237"/>
                    <a:pt x="8307" y="17237"/>
                    <a:pt x="10863" y="14683"/>
                  </a:cubicBezTo>
                  <a:cubicBezTo>
                    <a:pt x="10863" y="14683"/>
                    <a:pt x="10863" y="14683"/>
                    <a:pt x="10863" y="14683"/>
                  </a:cubicBezTo>
                  <a:cubicBezTo>
                    <a:pt x="14058" y="12130"/>
                    <a:pt x="18531" y="12130"/>
                    <a:pt x="21726" y="14683"/>
                  </a:cubicBezTo>
                  <a:lnTo>
                    <a:pt x="41534" y="34474"/>
                  </a:lnTo>
                  <a:cubicBezTo>
                    <a:pt x="44729" y="37666"/>
                    <a:pt x="44729" y="42134"/>
                    <a:pt x="41534" y="45326"/>
                  </a:cubicBezTo>
                  <a:cubicBezTo>
                    <a:pt x="38979" y="47880"/>
                    <a:pt x="38979" y="51710"/>
                    <a:pt x="41534" y="54264"/>
                  </a:cubicBezTo>
                  <a:cubicBezTo>
                    <a:pt x="44091" y="56818"/>
                    <a:pt x="47924" y="56818"/>
                    <a:pt x="50481" y="54264"/>
                  </a:cubicBezTo>
                  <a:cubicBezTo>
                    <a:pt x="58149" y="46603"/>
                    <a:pt x="58787" y="33197"/>
                    <a:pt x="50481" y="25536"/>
                  </a:cubicBezTo>
                  <a:cubicBezTo>
                    <a:pt x="50481" y="25536"/>
                    <a:pt x="50481" y="25536"/>
                    <a:pt x="50481" y="25536"/>
                  </a:cubicBezTo>
                  <a:lnTo>
                    <a:pt x="30672" y="5746"/>
                  </a:ln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3671742A-950F-4F66-A987-F0DAF249A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720" y="2296069"/>
            <a:ext cx="497659" cy="497189"/>
            <a:chOff x="7801474" y="3824168"/>
            <a:chExt cx="362309" cy="361971"/>
          </a:xfrm>
          <a:solidFill>
            <a:schemeClr val="accent3"/>
          </a:solidFill>
        </p:grpSpPr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D6664317-0EEE-4C3D-8D2D-0B40F9EDAA9B}"/>
                </a:ext>
              </a:extLst>
            </p:cNvPr>
            <p:cNvSpPr/>
            <p:nvPr/>
          </p:nvSpPr>
          <p:spPr>
            <a:xfrm>
              <a:off x="7801474" y="3824168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1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5 w 362309"/>
                <a:gd name="connsiteY8" fmla="*/ 12768 h 361971"/>
                <a:gd name="connsiteX9" fmla="*/ 349529 w 362309"/>
                <a:gd name="connsiteY9" fmla="*/ 180667 h 361971"/>
                <a:gd name="connsiteX10" fmla="*/ 349529 w 362309"/>
                <a:gd name="connsiteY10" fmla="*/ 180667 h 361971"/>
                <a:gd name="connsiteX11" fmla="*/ 181474 w 362309"/>
                <a:gd name="connsiteY11" fmla="*/ 349204 h 361971"/>
                <a:gd name="connsiteX12" fmla="*/ 181474 w 362309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1"/>
                    <a:pt x="180835" y="361971"/>
                  </a:cubicBezTo>
                  <a:cubicBezTo>
                    <a:pt x="281157" y="361971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309" y="81076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180667"/>
                    <a:pt x="349529" y="180667"/>
                    <a:pt x="349529" y="180667"/>
                  </a:cubicBezTo>
                  <a:cubicBezTo>
                    <a:pt x="349529" y="273873"/>
                    <a:pt x="274128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29B8AE91-E1D9-4113-9A25-B580A1F3F719}"/>
                </a:ext>
              </a:extLst>
            </p:cNvPr>
            <p:cNvSpPr/>
            <p:nvPr/>
          </p:nvSpPr>
          <p:spPr>
            <a:xfrm>
              <a:off x="7867290" y="3920566"/>
              <a:ext cx="68372" cy="68308"/>
            </a:xfrm>
            <a:custGeom>
              <a:avLst/>
              <a:gdLst>
                <a:gd name="connsiteX0" fmla="*/ 34506 w 68372"/>
                <a:gd name="connsiteY0" fmla="*/ 68309 h 68308"/>
                <a:gd name="connsiteX1" fmla="*/ 68373 w 68372"/>
                <a:gd name="connsiteY1" fmla="*/ 34474 h 68308"/>
                <a:gd name="connsiteX2" fmla="*/ 34506 w 68372"/>
                <a:gd name="connsiteY2" fmla="*/ 0 h 68308"/>
                <a:gd name="connsiteX3" fmla="*/ 0 w 68372"/>
                <a:gd name="connsiteY3" fmla="*/ 33835 h 68308"/>
                <a:gd name="connsiteX4" fmla="*/ 0 w 68372"/>
                <a:gd name="connsiteY4" fmla="*/ 33835 h 68308"/>
                <a:gd name="connsiteX5" fmla="*/ 34506 w 68372"/>
                <a:gd name="connsiteY5" fmla="*/ 68309 h 68308"/>
                <a:gd name="connsiteX6" fmla="*/ 34506 w 68372"/>
                <a:gd name="connsiteY6" fmla="*/ 13406 h 68308"/>
                <a:gd name="connsiteX7" fmla="*/ 55593 w 68372"/>
                <a:gd name="connsiteY7" fmla="*/ 34474 h 68308"/>
                <a:gd name="connsiteX8" fmla="*/ 34506 w 68372"/>
                <a:gd name="connsiteY8" fmla="*/ 56179 h 68308"/>
                <a:gd name="connsiteX9" fmla="*/ 12780 w 68372"/>
                <a:gd name="connsiteY9" fmla="*/ 35112 h 68308"/>
                <a:gd name="connsiteX10" fmla="*/ 12780 w 68372"/>
                <a:gd name="connsiteY10" fmla="*/ 35112 h 68308"/>
                <a:gd name="connsiteX11" fmla="*/ 34506 w 68372"/>
                <a:gd name="connsiteY11" fmla="*/ 13406 h 6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372" h="68308">
                  <a:moveTo>
                    <a:pt x="34506" y="68309"/>
                  </a:moveTo>
                  <a:cubicBezTo>
                    <a:pt x="53037" y="68309"/>
                    <a:pt x="68373" y="52987"/>
                    <a:pt x="68373" y="34474"/>
                  </a:cubicBezTo>
                  <a:cubicBezTo>
                    <a:pt x="68373" y="15960"/>
                    <a:pt x="53037" y="638"/>
                    <a:pt x="34506" y="0"/>
                  </a:cubicBezTo>
                  <a:cubicBezTo>
                    <a:pt x="15975" y="0"/>
                    <a:pt x="640" y="15322"/>
                    <a:pt x="0" y="33835"/>
                  </a:cubicBezTo>
                  <a:cubicBezTo>
                    <a:pt x="0" y="33835"/>
                    <a:pt x="0" y="33835"/>
                    <a:pt x="0" y="33835"/>
                  </a:cubicBezTo>
                  <a:cubicBezTo>
                    <a:pt x="0" y="53626"/>
                    <a:pt x="15336" y="68309"/>
                    <a:pt x="34506" y="68309"/>
                  </a:cubicBezTo>
                  <a:close/>
                  <a:moveTo>
                    <a:pt x="34506" y="13406"/>
                  </a:moveTo>
                  <a:cubicBezTo>
                    <a:pt x="46008" y="13406"/>
                    <a:pt x="55593" y="22982"/>
                    <a:pt x="55593" y="34474"/>
                  </a:cubicBezTo>
                  <a:cubicBezTo>
                    <a:pt x="55593" y="45965"/>
                    <a:pt x="46008" y="55541"/>
                    <a:pt x="34506" y="56179"/>
                  </a:cubicBezTo>
                  <a:cubicBezTo>
                    <a:pt x="23004" y="56179"/>
                    <a:pt x="13419" y="46603"/>
                    <a:pt x="12780" y="35112"/>
                  </a:cubicBezTo>
                  <a:cubicBezTo>
                    <a:pt x="12780" y="35112"/>
                    <a:pt x="12780" y="35112"/>
                    <a:pt x="12780" y="35112"/>
                  </a:cubicBezTo>
                  <a:cubicBezTo>
                    <a:pt x="12780" y="22982"/>
                    <a:pt x="22365" y="13406"/>
                    <a:pt x="34506" y="13406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FBD67810-A983-4315-9D0E-D17B7CF6C6BB}"/>
                </a:ext>
              </a:extLst>
            </p:cNvPr>
            <p:cNvSpPr/>
            <p:nvPr/>
          </p:nvSpPr>
          <p:spPr>
            <a:xfrm>
              <a:off x="7860777" y="3991428"/>
              <a:ext cx="143596" cy="129594"/>
            </a:xfrm>
            <a:custGeom>
              <a:avLst/>
              <a:gdLst>
                <a:gd name="connsiteX0" fmla="*/ 128561 w 143596"/>
                <a:gd name="connsiteY0" fmla="*/ 75331 h 129594"/>
                <a:gd name="connsiteX1" fmla="*/ 100445 w 143596"/>
                <a:gd name="connsiteY1" fmla="*/ 71500 h 129594"/>
                <a:gd name="connsiteX2" fmla="*/ 99166 w 143596"/>
                <a:gd name="connsiteY2" fmla="*/ 43411 h 129594"/>
                <a:gd name="connsiteX3" fmla="*/ 56993 w 143596"/>
                <a:gd name="connsiteY3" fmla="*/ 1915 h 129594"/>
                <a:gd name="connsiteX4" fmla="*/ 12263 w 143596"/>
                <a:gd name="connsiteY4" fmla="*/ 1915 h 129594"/>
                <a:gd name="connsiteX5" fmla="*/ 4596 w 143596"/>
                <a:gd name="connsiteY5" fmla="*/ 4469 h 129594"/>
                <a:gd name="connsiteX6" fmla="*/ 122 w 143596"/>
                <a:gd name="connsiteY6" fmla="*/ 12768 h 129594"/>
                <a:gd name="connsiteX7" fmla="*/ 8430 w 143596"/>
                <a:gd name="connsiteY7" fmla="*/ 17237 h 129594"/>
                <a:gd name="connsiteX8" fmla="*/ 9068 w 143596"/>
                <a:gd name="connsiteY8" fmla="*/ 17237 h 129594"/>
                <a:gd name="connsiteX9" fmla="*/ 14820 w 143596"/>
                <a:gd name="connsiteY9" fmla="*/ 15322 h 129594"/>
                <a:gd name="connsiteX10" fmla="*/ 55076 w 143596"/>
                <a:gd name="connsiteY10" fmla="*/ 15322 h 129594"/>
                <a:gd name="connsiteX11" fmla="*/ 86387 w 143596"/>
                <a:gd name="connsiteY11" fmla="*/ 44049 h 129594"/>
                <a:gd name="connsiteX12" fmla="*/ 87665 w 143596"/>
                <a:gd name="connsiteY12" fmla="*/ 77246 h 129594"/>
                <a:gd name="connsiteX13" fmla="*/ 93416 w 143596"/>
                <a:gd name="connsiteY13" fmla="*/ 83630 h 129594"/>
                <a:gd name="connsiteX14" fmla="*/ 126643 w 143596"/>
                <a:gd name="connsiteY14" fmla="*/ 88099 h 129594"/>
                <a:gd name="connsiteX15" fmla="*/ 131116 w 143596"/>
                <a:gd name="connsiteY15" fmla="*/ 94483 h 129594"/>
                <a:gd name="connsiteX16" fmla="*/ 131116 w 143596"/>
                <a:gd name="connsiteY16" fmla="*/ 94483 h 129594"/>
                <a:gd name="connsiteX17" fmla="*/ 126005 w 143596"/>
                <a:gd name="connsiteY17" fmla="*/ 97675 h 129594"/>
                <a:gd name="connsiteX18" fmla="*/ 80636 w 143596"/>
                <a:gd name="connsiteY18" fmla="*/ 91291 h 129594"/>
                <a:gd name="connsiteX19" fmla="*/ 71690 w 143596"/>
                <a:gd name="connsiteY19" fmla="*/ 81076 h 129594"/>
                <a:gd name="connsiteX20" fmla="*/ 70412 w 143596"/>
                <a:gd name="connsiteY20" fmla="*/ 42134 h 129594"/>
                <a:gd name="connsiteX21" fmla="*/ 64022 w 143596"/>
                <a:gd name="connsiteY21" fmla="*/ 35750 h 129594"/>
                <a:gd name="connsiteX22" fmla="*/ 57632 w 143596"/>
                <a:gd name="connsiteY22" fmla="*/ 42134 h 129594"/>
                <a:gd name="connsiteX23" fmla="*/ 58910 w 143596"/>
                <a:gd name="connsiteY23" fmla="*/ 81076 h 129594"/>
                <a:gd name="connsiteX24" fmla="*/ 62744 w 143596"/>
                <a:gd name="connsiteY24" fmla="*/ 93206 h 129594"/>
                <a:gd name="connsiteX25" fmla="*/ 62744 w 143596"/>
                <a:gd name="connsiteY25" fmla="*/ 123211 h 129594"/>
                <a:gd name="connsiteX26" fmla="*/ 69134 w 143596"/>
                <a:gd name="connsiteY26" fmla="*/ 129595 h 129594"/>
                <a:gd name="connsiteX27" fmla="*/ 75524 w 143596"/>
                <a:gd name="connsiteY27" fmla="*/ 123211 h 129594"/>
                <a:gd name="connsiteX28" fmla="*/ 75524 w 143596"/>
                <a:gd name="connsiteY28" fmla="*/ 102782 h 129594"/>
                <a:gd name="connsiteX29" fmla="*/ 78719 w 143596"/>
                <a:gd name="connsiteY29" fmla="*/ 103420 h 129594"/>
                <a:gd name="connsiteX30" fmla="*/ 124087 w 143596"/>
                <a:gd name="connsiteY30" fmla="*/ 109804 h 129594"/>
                <a:gd name="connsiteX31" fmla="*/ 126005 w 143596"/>
                <a:gd name="connsiteY31" fmla="*/ 109804 h 129594"/>
                <a:gd name="connsiteX32" fmla="*/ 143257 w 143596"/>
                <a:gd name="connsiteY32" fmla="*/ 96398 h 129594"/>
                <a:gd name="connsiteX33" fmla="*/ 143257 w 143596"/>
                <a:gd name="connsiteY33" fmla="*/ 95760 h 129594"/>
                <a:gd name="connsiteX34" fmla="*/ 128561 w 143596"/>
                <a:gd name="connsiteY34" fmla="*/ 75331 h 129594"/>
                <a:gd name="connsiteX35" fmla="*/ 128561 w 143596"/>
                <a:gd name="connsiteY35" fmla="*/ 75331 h 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596" h="129594">
                  <a:moveTo>
                    <a:pt x="128561" y="75331"/>
                  </a:moveTo>
                  <a:lnTo>
                    <a:pt x="100445" y="71500"/>
                  </a:lnTo>
                  <a:lnTo>
                    <a:pt x="99166" y="43411"/>
                  </a:lnTo>
                  <a:cubicBezTo>
                    <a:pt x="97889" y="19152"/>
                    <a:pt x="77441" y="5107"/>
                    <a:pt x="56993" y="1915"/>
                  </a:cubicBezTo>
                  <a:cubicBezTo>
                    <a:pt x="42297" y="-638"/>
                    <a:pt x="26961" y="-638"/>
                    <a:pt x="12263" y="1915"/>
                  </a:cubicBezTo>
                  <a:cubicBezTo>
                    <a:pt x="9707" y="2554"/>
                    <a:pt x="7152" y="3192"/>
                    <a:pt x="4596" y="4469"/>
                  </a:cubicBezTo>
                  <a:cubicBezTo>
                    <a:pt x="1401" y="5746"/>
                    <a:pt x="-516" y="8938"/>
                    <a:pt x="122" y="12768"/>
                  </a:cubicBezTo>
                  <a:cubicBezTo>
                    <a:pt x="1401" y="15960"/>
                    <a:pt x="4596" y="17875"/>
                    <a:pt x="8430" y="17237"/>
                  </a:cubicBezTo>
                  <a:cubicBezTo>
                    <a:pt x="8430" y="17237"/>
                    <a:pt x="9068" y="17237"/>
                    <a:pt x="9068" y="17237"/>
                  </a:cubicBezTo>
                  <a:cubicBezTo>
                    <a:pt x="10986" y="16598"/>
                    <a:pt x="12902" y="15960"/>
                    <a:pt x="14820" y="15322"/>
                  </a:cubicBezTo>
                  <a:cubicBezTo>
                    <a:pt x="28238" y="12768"/>
                    <a:pt x="41657" y="12768"/>
                    <a:pt x="55076" y="15322"/>
                  </a:cubicBezTo>
                  <a:cubicBezTo>
                    <a:pt x="69773" y="17237"/>
                    <a:pt x="85748" y="27451"/>
                    <a:pt x="86387" y="44049"/>
                  </a:cubicBezTo>
                  <a:lnTo>
                    <a:pt x="87665" y="77246"/>
                  </a:lnTo>
                  <a:cubicBezTo>
                    <a:pt x="87665" y="80438"/>
                    <a:pt x="90221" y="82992"/>
                    <a:pt x="93416" y="83630"/>
                  </a:cubicBezTo>
                  <a:lnTo>
                    <a:pt x="126643" y="88099"/>
                  </a:lnTo>
                  <a:cubicBezTo>
                    <a:pt x="129838" y="88737"/>
                    <a:pt x="131756" y="91291"/>
                    <a:pt x="131116" y="94483"/>
                  </a:cubicBezTo>
                  <a:cubicBezTo>
                    <a:pt x="131116" y="94483"/>
                    <a:pt x="131116" y="94483"/>
                    <a:pt x="131116" y="94483"/>
                  </a:cubicBezTo>
                  <a:cubicBezTo>
                    <a:pt x="130477" y="97036"/>
                    <a:pt x="128561" y="98313"/>
                    <a:pt x="126005" y="97675"/>
                  </a:cubicBezTo>
                  <a:lnTo>
                    <a:pt x="80636" y="91291"/>
                  </a:lnTo>
                  <a:cubicBezTo>
                    <a:pt x="75524" y="90652"/>
                    <a:pt x="71690" y="86184"/>
                    <a:pt x="71690" y="81076"/>
                  </a:cubicBezTo>
                  <a:lnTo>
                    <a:pt x="70412" y="42134"/>
                  </a:lnTo>
                  <a:cubicBezTo>
                    <a:pt x="70412" y="38304"/>
                    <a:pt x="67217" y="35750"/>
                    <a:pt x="64022" y="35750"/>
                  </a:cubicBezTo>
                  <a:cubicBezTo>
                    <a:pt x="60188" y="35750"/>
                    <a:pt x="57632" y="38942"/>
                    <a:pt x="57632" y="42134"/>
                  </a:cubicBezTo>
                  <a:lnTo>
                    <a:pt x="58910" y="81076"/>
                  </a:lnTo>
                  <a:cubicBezTo>
                    <a:pt x="58910" y="85545"/>
                    <a:pt x="60827" y="90014"/>
                    <a:pt x="62744" y="93206"/>
                  </a:cubicBezTo>
                  <a:lnTo>
                    <a:pt x="62744" y="123211"/>
                  </a:lnTo>
                  <a:cubicBezTo>
                    <a:pt x="62744" y="127041"/>
                    <a:pt x="65300" y="129595"/>
                    <a:pt x="69134" y="129595"/>
                  </a:cubicBezTo>
                  <a:cubicBezTo>
                    <a:pt x="72968" y="129595"/>
                    <a:pt x="75524" y="127041"/>
                    <a:pt x="75524" y="123211"/>
                  </a:cubicBezTo>
                  <a:lnTo>
                    <a:pt x="75524" y="102782"/>
                  </a:lnTo>
                  <a:cubicBezTo>
                    <a:pt x="76802" y="102782"/>
                    <a:pt x="77441" y="103420"/>
                    <a:pt x="78719" y="103420"/>
                  </a:cubicBezTo>
                  <a:lnTo>
                    <a:pt x="124087" y="109804"/>
                  </a:lnTo>
                  <a:cubicBezTo>
                    <a:pt x="124726" y="109804"/>
                    <a:pt x="125366" y="109804"/>
                    <a:pt x="126005" y="109804"/>
                  </a:cubicBezTo>
                  <a:cubicBezTo>
                    <a:pt x="134311" y="109804"/>
                    <a:pt x="141341" y="104059"/>
                    <a:pt x="143257" y="96398"/>
                  </a:cubicBezTo>
                  <a:lnTo>
                    <a:pt x="143257" y="95760"/>
                  </a:lnTo>
                  <a:cubicBezTo>
                    <a:pt x="145174" y="86822"/>
                    <a:pt x="138784" y="77246"/>
                    <a:pt x="128561" y="75331"/>
                  </a:cubicBezTo>
                  <a:cubicBezTo>
                    <a:pt x="128561" y="75331"/>
                    <a:pt x="128561" y="75331"/>
                    <a:pt x="128561" y="75331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3B6096C1-F1D7-481C-BE8F-5190CA10D319}"/>
                </a:ext>
              </a:extLst>
            </p:cNvPr>
            <p:cNvSpPr/>
            <p:nvPr/>
          </p:nvSpPr>
          <p:spPr>
            <a:xfrm>
              <a:off x="7942052" y="3925035"/>
              <a:ext cx="161664" cy="148108"/>
            </a:xfrm>
            <a:custGeom>
              <a:avLst/>
              <a:gdLst>
                <a:gd name="connsiteX0" fmla="*/ 140579 w 161664"/>
                <a:gd name="connsiteY0" fmla="*/ 125126 h 148108"/>
                <a:gd name="connsiteX1" fmla="*/ 161665 w 161664"/>
                <a:gd name="connsiteY1" fmla="*/ 104059 h 148108"/>
                <a:gd name="connsiteX2" fmla="*/ 161665 w 161664"/>
                <a:gd name="connsiteY2" fmla="*/ 21067 h 148108"/>
                <a:gd name="connsiteX3" fmla="*/ 140579 w 161664"/>
                <a:gd name="connsiteY3" fmla="*/ 0 h 148108"/>
                <a:gd name="connsiteX4" fmla="*/ 21086 w 161664"/>
                <a:gd name="connsiteY4" fmla="*/ 0 h 148108"/>
                <a:gd name="connsiteX5" fmla="*/ 0 w 161664"/>
                <a:gd name="connsiteY5" fmla="*/ 21067 h 148108"/>
                <a:gd name="connsiteX6" fmla="*/ 0 w 161664"/>
                <a:gd name="connsiteY6" fmla="*/ 58733 h 148108"/>
                <a:gd name="connsiteX7" fmla="*/ 6390 w 161664"/>
                <a:gd name="connsiteY7" fmla="*/ 65117 h 148108"/>
                <a:gd name="connsiteX8" fmla="*/ 12780 w 161664"/>
                <a:gd name="connsiteY8" fmla="*/ 58733 h 148108"/>
                <a:gd name="connsiteX9" fmla="*/ 12780 w 161664"/>
                <a:gd name="connsiteY9" fmla="*/ 21067 h 148108"/>
                <a:gd name="connsiteX10" fmla="*/ 21086 w 161664"/>
                <a:gd name="connsiteY10" fmla="*/ 12768 h 148108"/>
                <a:gd name="connsiteX11" fmla="*/ 140579 w 161664"/>
                <a:gd name="connsiteY11" fmla="*/ 12768 h 148108"/>
                <a:gd name="connsiteX12" fmla="*/ 148885 w 161664"/>
                <a:gd name="connsiteY12" fmla="*/ 21067 h 148108"/>
                <a:gd name="connsiteX13" fmla="*/ 148885 w 161664"/>
                <a:gd name="connsiteY13" fmla="*/ 92568 h 148108"/>
                <a:gd name="connsiteX14" fmla="*/ 113740 w 161664"/>
                <a:gd name="connsiteY14" fmla="*/ 92568 h 148108"/>
                <a:gd name="connsiteX15" fmla="*/ 80513 w 161664"/>
                <a:gd name="connsiteY15" fmla="*/ 70224 h 148108"/>
                <a:gd name="connsiteX16" fmla="*/ 47286 w 161664"/>
                <a:gd name="connsiteY16" fmla="*/ 92568 h 148108"/>
                <a:gd name="connsiteX17" fmla="*/ 34506 w 161664"/>
                <a:gd name="connsiteY17" fmla="*/ 92568 h 148108"/>
                <a:gd name="connsiteX18" fmla="*/ 28116 w 161664"/>
                <a:gd name="connsiteY18" fmla="*/ 98952 h 148108"/>
                <a:gd name="connsiteX19" fmla="*/ 34506 w 161664"/>
                <a:gd name="connsiteY19" fmla="*/ 105336 h 148108"/>
                <a:gd name="connsiteX20" fmla="*/ 148885 w 161664"/>
                <a:gd name="connsiteY20" fmla="*/ 105336 h 148108"/>
                <a:gd name="connsiteX21" fmla="*/ 140579 w 161664"/>
                <a:gd name="connsiteY21" fmla="*/ 112997 h 148108"/>
                <a:gd name="connsiteX22" fmla="*/ 34506 w 161664"/>
                <a:gd name="connsiteY22" fmla="*/ 112997 h 148108"/>
                <a:gd name="connsiteX23" fmla="*/ 28116 w 161664"/>
                <a:gd name="connsiteY23" fmla="*/ 119381 h 148108"/>
                <a:gd name="connsiteX24" fmla="*/ 34506 w 161664"/>
                <a:gd name="connsiteY24" fmla="*/ 125765 h 148108"/>
                <a:gd name="connsiteX25" fmla="*/ 61982 w 161664"/>
                <a:gd name="connsiteY25" fmla="*/ 125765 h 148108"/>
                <a:gd name="connsiteX26" fmla="*/ 61982 w 161664"/>
                <a:gd name="connsiteY26" fmla="*/ 141724 h 148108"/>
                <a:gd name="connsiteX27" fmla="*/ 68372 w 161664"/>
                <a:gd name="connsiteY27" fmla="*/ 148108 h 148108"/>
                <a:gd name="connsiteX28" fmla="*/ 155275 w 161664"/>
                <a:gd name="connsiteY28" fmla="*/ 148108 h 148108"/>
                <a:gd name="connsiteX29" fmla="*/ 161665 w 161664"/>
                <a:gd name="connsiteY29" fmla="*/ 141724 h 148108"/>
                <a:gd name="connsiteX30" fmla="*/ 155275 w 161664"/>
                <a:gd name="connsiteY30" fmla="*/ 135341 h 148108"/>
                <a:gd name="connsiteX31" fmla="*/ 99044 w 161664"/>
                <a:gd name="connsiteY31" fmla="*/ 135341 h 148108"/>
                <a:gd name="connsiteX32" fmla="*/ 99044 w 161664"/>
                <a:gd name="connsiteY32" fmla="*/ 125765 h 148108"/>
                <a:gd name="connsiteX33" fmla="*/ 140579 w 161664"/>
                <a:gd name="connsiteY33" fmla="*/ 125126 h 148108"/>
                <a:gd name="connsiteX34" fmla="*/ 81152 w 161664"/>
                <a:gd name="connsiteY34" fmla="*/ 82353 h 148108"/>
                <a:gd name="connsiteX35" fmla="*/ 100961 w 161664"/>
                <a:gd name="connsiteY35" fmla="*/ 91929 h 148108"/>
                <a:gd name="connsiteX36" fmla="*/ 61343 w 161664"/>
                <a:gd name="connsiteY36" fmla="*/ 91929 h 148108"/>
                <a:gd name="connsiteX37" fmla="*/ 81152 w 161664"/>
                <a:gd name="connsiteY37" fmla="*/ 82353 h 148108"/>
                <a:gd name="connsiteX38" fmla="*/ 81152 w 161664"/>
                <a:gd name="connsiteY38" fmla="*/ 82353 h 148108"/>
                <a:gd name="connsiteX39" fmla="*/ 86903 w 161664"/>
                <a:gd name="connsiteY39" fmla="*/ 134702 h 148108"/>
                <a:gd name="connsiteX40" fmla="*/ 75401 w 161664"/>
                <a:gd name="connsiteY40" fmla="*/ 134702 h 148108"/>
                <a:gd name="connsiteX41" fmla="*/ 75401 w 161664"/>
                <a:gd name="connsiteY41" fmla="*/ 125126 h 148108"/>
                <a:gd name="connsiteX42" fmla="*/ 86903 w 161664"/>
                <a:gd name="connsiteY42" fmla="*/ 125126 h 148108"/>
                <a:gd name="connsiteX43" fmla="*/ 86903 w 161664"/>
                <a:gd name="connsiteY43" fmla="*/ 134702 h 14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1664" h="148108">
                  <a:moveTo>
                    <a:pt x="140579" y="125126"/>
                  </a:moveTo>
                  <a:cubicBezTo>
                    <a:pt x="152080" y="125126"/>
                    <a:pt x="161665" y="115550"/>
                    <a:pt x="161665" y="104059"/>
                  </a:cubicBezTo>
                  <a:lnTo>
                    <a:pt x="161665" y="21067"/>
                  </a:lnTo>
                  <a:cubicBezTo>
                    <a:pt x="161665" y="9576"/>
                    <a:pt x="152080" y="0"/>
                    <a:pt x="140579" y="0"/>
                  </a:cubicBezTo>
                  <a:lnTo>
                    <a:pt x="21086" y="0"/>
                  </a:lnTo>
                  <a:cubicBezTo>
                    <a:pt x="9585" y="0"/>
                    <a:pt x="0" y="9576"/>
                    <a:pt x="0" y="21067"/>
                  </a:cubicBezTo>
                  <a:lnTo>
                    <a:pt x="0" y="58733"/>
                  </a:lnTo>
                  <a:cubicBezTo>
                    <a:pt x="0" y="62563"/>
                    <a:pt x="2556" y="65117"/>
                    <a:pt x="6390" y="65117"/>
                  </a:cubicBezTo>
                  <a:cubicBezTo>
                    <a:pt x="10224" y="65117"/>
                    <a:pt x="12780" y="62563"/>
                    <a:pt x="12780" y="58733"/>
                  </a:cubicBezTo>
                  <a:lnTo>
                    <a:pt x="12780" y="21067"/>
                  </a:lnTo>
                  <a:cubicBezTo>
                    <a:pt x="12780" y="16598"/>
                    <a:pt x="16614" y="12768"/>
                    <a:pt x="21086" y="12768"/>
                  </a:cubicBezTo>
                  <a:lnTo>
                    <a:pt x="140579" y="12768"/>
                  </a:lnTo>
                  <a:cubicBezTo>
                    <a:pt x="145051" y="12768"/>
                    <a:pt x="148885" y="16598"/>
                    <a:pt x="148885" y="21067"/>
                  </a:cubicBezTo>
                  <a:lnTo>
                    <a:pt x="148885" y="92568"/>
                  </a:lnTo>
                  <a:lnTo>
                    <a:pt x="113740" y="92568"/>
                  </a:lnTo>
                  <a:cubicBezTo>
                    <a:pt x="111185" y="81077"/>
                    <a:pt x="101600" y="70224"/>
                    <a:pt x="80513" y="70224"/>
                  </a:cubicBezTo>
                  <a:cubicBezTo>
                    <a:pt x="59426" y="70224"/>
                    <a:pt x="49841" y="81077"/>
                    <a:pt x="47286" y="92568"/>
                  </a:cubicBezTo>
                  <a:lnTo>
                    <a:pt x="34506" y="92568"/>
                  </a:lnTo>
                  <a:cubicBezTo>
                    <a:pt x="30671" y="92568"/>
                    <a:pt x="28116" y="95121"/>
                    <a:pt x="28116" y="98952"/>
                  </a:cubicBezTo>
                  <a:cubicBezTo>
                    <a:pt x="28116" y="102782"/>
                    <a:pt x="30671" y="105336"/>
                    <a:pt x="34506" y="105336"/>
                  </a:cubicBezTo>
                  <a:lnTo>
                    <a:pt x="148885" y="105336"/>
                  </a:lnTo>
                  <a:cubicBezTo>
                    <a:pt x="148246" y="109805"/>
                    <a:pt x="145051" y="112997"/>
                    <a:pt x="140579" y="112997"/>
                  </a:cubicBezTo>
                  <a:lnTo>
                    <a:pt x="34506" y="112997"/>
                  </a:lnTo>
                  <a:cubicBezTo>
                    <a:pt x="30671" y="112997"/>
                    <a:pt x="28116" y="115550"/>
                    <a:pt x="28116" y="119381"/>
                  </a:cubicBezTo>
                  <a:cubicBezTo>
                    <a:pt x="28116" y="123211"/>
                    <a:pt x="30671" y="125765"/>
                    <a:pt x="34506" y="125765"/>
                  </a:cubicBezTo>
                  <a:lnTo>
                    <a:pt x="61982" y="125765"/>
                  </a:lnTo>
                  <a:lnTo>
                    <a:pt x="61982" y="141724"/>
                  </a:lnTo>
                  <a:cubicBezTo>
                    <a:pt x="61982" y="145555"/>
                    <a:pt x="64538" y="148108"/>
                    <a:pt x="68372" y="148108"/>
                  </a:cubicBezTo>
                  <a:lnTo>
                    <a:pt x="155275" y="148108"/>
                  </a:lnTo>
                  <a:cubicBezTo>
                    <a:pt x="159110" y="148108"/>
                    <a:pt x="161665" y="145555"/>
                    <a:pt x="161665" y="141724"/>
                  </a:cubicBezTo>
                  <a:cubicBezTo>
                    <a:pt x="161665" y="137894"/>
                    <a:pt x="159110" y="135341"/>
                    <a:pt x="155275" y="135341"/>
                  </a:cubicBezTo>
                  <a:lnTo>
                    <a:pt x="99044" y="135341"/>
                  </a:lnTo>
                  <a:lnTo>
                    <a:pt x="99044" y="125765"/>
                  </a:lnTo>
                  <a:lnTo>
                    <a:pt x="140579" y="125126"/>
                  </a:lnTo>
                  <a:close/>
                  <a:moveTo>
                    <a:pt x="81152" y="82353"/>
                  </a:moveTo>
                  <a:cubicBezTo>
                    <a:pt x="93932" y="82353"/>
                    <a:pt x="99044" y="87461"/>
                    <a:pt x="100961" y="91929"/>
                  </a:cubicBezTo>
                  <a:lnTo>
                    <a:pt x="61343" y="91929"/>
                  </a:lnTo>
                  <a:cubicBezTo>
                    <a:pt x="63261" y="87461"/>
                    <a:pt x="68372" y="82353"/>
                    <a:pt x="81152" y="82353"/>
                  </a:cubicBezTo>
                  <a:lnTo>
                    <a:pt x="81152" y="82353"/>
                  </a:lnTo>
                  <a:close/>
                  <a:moveTo>
                    <a:pt x="86903" y="134702"/>
                  </a:moveTo>
                  <a:lnTo>
                    <a:pt x="75401" y="134702"/>
                  </a:lnTo>
                  <a:lnTo>
                    <a:pt x="75401" y="125126"/>
                  </a:lnTo>
                  <a:lnTo>
                    <a:pt x="86903" y="125126"/>
                  </a:lnTo>
                  <a:lnTo>
                    <a:pt x="86903" y="134702"/>
                  </a:ln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D577B698-3775-4354-9185-A79E5055D8AC}"/>
                </a:ext>
              </a:extLst>
            </p:cNvPr>
            <p:cNvSpPr/>
            <p:nvPr/>
          </p:nvSpPr>
          <p:spPr>
            <a:xfrm>
              <a:off x="7998283" y="3944186"/>
              <a:ext cx="48564" cy="48518"/>
            </a:xfrm>
            <a:custGeom>
              <a:avLst/>
              <a:gdLst>
                <a:gd name="connsiteX0" fmla="*/ 48564 w 48564"/>
                <a:gd name="connsiteY0" fmla="*/ 24259 h 48518"/>
                <a:gd name="connsiteX1" fmla="*/ 24282 w 48564"/>
                <a:gd name="connsiteY1" fmla="*/ 0 h 48518"/>
                <a:gd name="connsiteX2" fmla="*/ 0 w 48564"/>
                <a:gd name="connsiteY2" fmla="*/ 24259 h 48518"/>
                <a:gd name="connsiteX3" fmla="*/ 24282 w 48564"/>
                <a:gd name="connsiteY3" fmla="*/ 48518 h 48518"/>
                <a:gd name="connsiteX4" fmla="*/ 48564 w 48564"/>
                <a:gd name="connsiteY4" fmla="*/ 24259 h 48518"/>
                <a:gd name="connsiteX5" fmla="*/ 48564 w 48564"/>
                <a:gd name="connsiteY5" fmla="*/ 24259 h 48518"/>
                <a:gd name="connsiteX6" fmla="*/ 13419 w 48564"/>
                <a:gd name="connsiteY6" fmla="*/ 24259 h 48518"/>
                <a:gd name="connsiteX7" fmla="*/ 24921 w 48564"/>
                <a:gd name="connsiteY7" fmla="*/ 12768 h 48518"/>
                <a:gd name="connsiteX8" fmla="*/ 36423 w 48564"/>
                <a:gd name="connsiteY8" fmla="*/ 24259 h 48518"/>
                <a:gd name="connsiteX9" fmla="*/ 24921 w 48564"/>
                <a:gd name="connsiteY9" fmla="*/ 35750 h 48518"/>
                <a:gd name="connsiteX10" fmla="*/ 24921 w 48564"/>
                <a:gd name="connsiteY10" fmla="*/ 35750 h 48518"/>
                <a:gd name="connsiteX11" fmla="*/ 13419 w 48564"/>
                <a:gd name="connsiteY11" fmla="*/ 24259 h 48518"/>
                <a:gd name="connsiteX12" fmla="*/ 13419 w 48564"/>
                <a:gd name="connsiteY12" fmla="*/ 24259 h 4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64" h="48518">
                  <a:moveTo>
                    <a:pt x="48564" y="24259"/>
                  </a:moveTo>
                  <a:cubicBezTo>
                    <a:pt x="48564" y="10853"/>
                    <a:pt x="37701" y="0"/>
                    <a:pt x="24282" y="0"/>
                  </a:cubicBezTo>
                  <a:cubicBezTo>
                    <a:pt x="10863" y="0"/>
                    <a:pt x="0" y="10853"/>
                    <a:pt x="0" y="24259"/>
                  </a:cubicBezTo>
                  <a:cubicBezTo>
                    <a:pt x="0" y="37665"/>
                    <a:pt x="10863" y="48518"/>
                    <a:pt x="24282" y="48518"/>
                  </a:cubicBezTo>
                  <a:cubicBezTo>
                    <a:pt x="37701" y="48518"/>
                    <a:pt x="48564" y="37665"/>
                    <a:pt x="48564" y="24259"/>
                  </a:cubicBezTo>
                  <a:cubicBezTo>
                    <a:pt x="48564" y="24259"/>
                    <a:pt x="48564" y="24259"/>
                    <a:pt x="48564" y="24259"/>
                  </a:cubicBezTo>
                  <a:close/>
                  <a:moveTo>
                    <a:pt x="13419" y="24259"/>
                  </a:moveTo>
                  <a:cubicBezTo>
                    <a:pt x="13419" y="17875"/>
                    <a:pt x="18531" y="12768"/>
                    <a:pt x="24921" y="12768"/>
                  </a:cubicBezTo>
                  <a:cubicBezTo>
                    <a:pt x="31311" y="12768"/>
                    <a:pt x="36423" y="17875"/>
                    <a:pt x="36423" y="24259"/>
                  </a:cubicBezTo>
                  <a:cubicBezTo>
                    <a:pt x="36423" y="30643"/>
                    <a:pt x="31311" y="35750"/>
                    <a:pt x="24921" y="35750"/>
                  </a:cubicBezTo>
                  <a:cubicBezTo>
                    <a:pt x="24921" y="35750"/>
                    <a:pt x="24921" y="35750"/>
                    <a:pt x="24921" y="35750"/>
                  </a:cubicBezTo>
                  <a:cubicBezTo>
                    <a:pt x="18531" y="35750"/>
                    <a:pt x="13419" y="30643"/>
                    <a:pt x="13419" y="24259"/>
                  </a:cubicBezTo>
                  <a:cubicBezTo>
                    <a:pt x="13419" y="24259"/>
                    <a:pt x="13419" y="24259"/>
                    <a:pt x="13419" y="24259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aphic 1100">
            <a:extLst>
              <a:ext uri="{FF2B5EF4-FFF2-40B4-BE49-F238E27FC236}">
                <a16:creationId xmlns:a16="http://schemas.microsoft.com/office/drawing/2014/main" id="{43D848D2-7CDD-48AE-A22D-2C13882B9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720" y="3483196"/>
            <a:ext cx="497659" cy="497189"/>
            <a:chOff x="8841755" y="4312706"/>
            <a:chExt cx="362309" cy="361971"/>
          </a:xfrm>
          <a:solidFill>
            <a:schemeClr val="accent4"/>
          </a:solidFill>
        </p:grpSpPr>
        <p:sp>
          <p:nvSpPr>
            <p:cNvPr id="25" name="Graphic 1100">
              <a:extLst>
                <a:ext uri="{FF2B5EF4-FFF2-40B4-BE49-F238E27FC236}">
                  <a16:creationId xmlns:a16="http://schemas.microsoft.com/office/drawing/2014/main" id="{5B791A67-519F-40E3-9508-B49BD8192683}"/>
                </a:ext>
              </a:extLst>
            </p:cNvPr>
            <p:cNvSpPr/>
            <p:nvPr/>
          </p:nvSpPr>
          <p:spPr>
            <a:xfrm>
              <a:off x="8841755" y="4312706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6 w 362309"/>
                <a:gd name="connsiteY8" fmla="*/ 12768 h 361971"/>
                <a:gd name="connsiteX9" fmla="*/ 349530 w 362309"/>
                <a:gd name="connsiteY9" fmla="*/ 180667 h 361971"/>
                <a:gd name="connsiteX10" fmla="*/ 349530 w 362309"/>
                <a:gd name="connsiteY10" fmla="*/ 180667 h 361971"/>
                <a:gd name="connsiteX11" fmla="*/ 181474 w 362309"/>
                <a:gd name="connsiteY11" fmla="*/ 349204 h 361971"/>
                <a:gd name="connsiteX12" fmla="*/ 181474 w 362309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3" y="0"/>
                    <a:pt x="0" y="81077"/>
                    <a:pt x="0" y="180667"/>
                  </a:cubicBezTo>
                  <a:cubicBezTo>
                    <a:pt x="0" y="280895"/>
                    <a:pt x="81153" y="361972"/>
                    <a:pt x="180836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7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6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873"/>
                    <a:pt x="274128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raphic 1100">
              <a:extLst>
                <a:ext uri="{FF2B5EF4-FFF2-40B4-BE49-F238E27FC236}">
                  <a16:creationId xmlns:a16="http://schemas.microsoft.com/office/drawing/2014/main" id="{9556B128-42E9-4E52-82CD-ECE9079D3C00}"/>
                </a:ext>
              </a:extLst>
            </p:cNvPr>
            <p:cNvSpPr/>
            <p:nvPr/>
          </p:nvSpPr>
          <p:spPr>
            <a:xfrm>
              <a:off x="8935688" y="4442939"/>
              <a:ext cx="115657" cy="159599"/>
            </a:xfrm>
            <a:custGeom>
              <a:avLst/>
              <a:gdLst>
                <a:gd name="connsiteX0" fmla="*/ 109268 w 115657"/>
                <a:gd name="connsiteY0" fmla="*/ 0 h 159599"/>
                <a:gd name="connsiteX1" fmla="*/ 6390 w 115657"/>
                <a:gd name="connsiteY1" fmla="*/ 0 h 159599"/>
                <a:gd name="connsiteX2" fmla="*/ 0 w 115657"/>
                <a:gd name="connsiteY2" fmla="*/ 6384 h 159599"/>
                <a:gd name="connsiteX3" fmla="*/ 0 w 115657"/>
                <a:gd name="connsiteY3" fmla="*/ 153216 h 159599"/>
                <a:gd name="connsiteX4" fmla="*/ 6390 w 115657"/>
                <a:gd name="connsiteY4" fmla="*/ 159600 h 159599"/>
                <a:gd name="connsiteX5" fmla="*/ 109268 w 115657"/>
                <a:gd name="connsiteY5" fmla="*/ 159600 h 159599"/>
                <a:gd name="connsiteX6" fmla="*/ 115658 w 115657"/>
                <a:gd name="connsiteY6" fmla="*/ 153216 h 159599"/>
                <a:gd name="connsiteX7" fmla="*/ 115658 w 115657"/>
                <a:gd name="connsiteY7" fmla="*/ 6384 h 159599"/>
                <a:gd name="connsiteX8" fmla="*/ 109268 w 115657"/>
                <a:gd name="connsiteY8" fmla="*/ 0 h 159599"/>
                <a:gd name="connsiteX9" fmla="*/ 102878 w 115657"/>
                <a:gd name="connsiteY9" fmla="*/ 146832 h 159599"/>
                <a:gd name="connsiteX10" fmla="*/ 12780 w 115657"/>
                <a:gd name="connsiteY10" fmla="*/ 146832 h 159599"/>
                <a:gd name="connsiteX11" fmla="*/ 12780 w 115657"/>
                <a:gd name="connsiteY11" fmla="*/ 12768 h 159599"/>
                <a:gd name="connsiteX12" fmla="*/ 102878 w 115657"/>
                <a:gd name="connsiteY12" fmla="*/ 12768 h 159599"/>
                <a:gd name="connsiteX13" fmla="*/ 102878 w 115657"/>
                <a:gd name="connsiteY13" fmla="*/ 146832 h 15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657" h="159599">
                  <a:moveTo>
                    <a:pt x="109268" y="0"/>
                  </a:moveTo>
                  <a:lnTo>
                    <a:pt x="6390" y="0"/>
                  </a:lnTo>
                  <a:cubicBezTo>
                    <a:pt x="2556" y="0"/>
                    <a:pt x="0" y="2553"/>
                    <a:pt x="0" y="6384"/>
                  </a:cubicBezTo>
                  <a:lnTo>
                    <a:pt x="0" y="153216"/>
                  </a:lnTo>
                  <a:cubicBezTo>
                    <a:pt x="0" y="157046"/>
                    <a:pt x="2556" y="159600"/>
                    <a:pt x="6390" y="159600"/>
                  </a:cubicBezTo>
                  <a:lnTo>
                    <a:pt x="109268" y="159600"/>
                  </a:lnTo>
                  <a:cubicBezTo>
                    <a:pt x="113102" y="159600"/>
                    <a:pt x="115658" y="157046"/>
                    <a:pt x="115658" y="153216"/>
                  </a:cubicBezTo>
                  <a:lnTo>
                    <a:pt x="115658" y="6384"/>
                  </a:lnTo>
                  <a:cubicBezTo>
                    <a:pt x="115658" y="3192"/>
                    <a:pt x="113102" y="0"/>
                    <a:pt x="109268" y="0"/>
                  </a:cubicBezTo>
                  <a:close/>
                  <a:moveTo>
                    <a:pt x="102878" y="146832"/>
                  </a:moveTo>
                  <a:lnTo>
                    <a:pt x="12780" y="146832"/>
                  </a:lnTo>
                  <a:lnTo>
                    <a:pt x="12780" y="12768"/>
                  </a:lnTo>
                  <a:lnTo>
                    <a:pt x="102878" y="12768"/>
                  </a:lnTo>
                  <a:lnTo>
                    <a:pt x="102878" y="146832"/>
                  </a:ln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raphic 1100">
              <a:extLst>
                <a:ext uri="{FF2B5EF4-FFF2-40B4-BE49-F238E27FC236}">
                  <a16:creationId xmlns:a16="http://schemas.microsoft.com/office/drawing/2014/main" id="{B3F39427-7904-41A2-8B27-E0EE1177BE55}"/>
                </a:ext>
              </a:extLst>
            </p:cNvPr>
            <p:cNvSpPr/>
            <p:nvPr/>
          </p:nvSpPr>
          <p:spPr>
            <a:xfrm>
              <a:off x="8965081" y="4414211"/>
              <a:ext cx="115657" cy="159599"/>
            </a:xfrm>
            <a:custGeom>
              <a:avLst/>
              <a:gdLst>
                <a:gd name="connsiteX0" fmla="*/ 109268 w 115657"/>
                <a:gd name="connsiteY0" fmla="*/ 0 h 159599"/>
                <a:gd name="connsiteX1" fmla="*/ 6390 w 115657"/>
                <a:gd name="connsiteY1" fmla="*/ 0 h 159599"/>
                <a:gd name="connsiteX2" fmla="*/ 0 w 115657"/>
                <a:gd name="connsiteY2" fmla="*/ 6384 h 159599"/>
                <a:gd name="connsiteX3" fmla="*/ 6390 w 115657"/>
                <a:gd name="connsiteY3" fmla="*/ 12768 h 159599"/>
                <a:gd name="connsiteX4" fmla="*/ 102878 w 115657"/>
                <a:gd name="connsiteY4" fmla="*/ 12768 h 159599"/>
                <a:gd name="connsiteX5" fmla="*/ 102878 w 115657"/>
                <a:gd name="connsiteY5" fmla="*/ 153216 h 159599"/>
                <a:gd name="connsiteX6" fmla="*/ 109268 w 115657"/>
                <a:gd name="connsiteY6" fmla="*/ 159600 h 159599"/>
                <a:gd name="connsiteX7" fmla="*/ 115658 w 115657"/>
                <a:gd name="connsiteY7" fmla="*/ 153216 h 159599"/>
                <a:gd name="connsiteX8" fmla="*/ 115658 w 115657"/>
                <a:gd name="connsiteY8" fmla="*/ 6384 h 159599"/>
                <a:gd name="connsiteX9" fmla="*/ 109268 w 115657"/>
                <a:gd name="connsiteY9" fmla="*/ 0 h 15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657" h="159599">
                  <a:moveTo>
                    <a:pt x="109268" y="0"/>
                  </a:moveTo>
                  <a:lnTo>
                    <a:pt x="6390" y="0"/>
                  </a:lnTo>
                  <a:cubicBezTo>
                    <a:pt x="2556" y="0"/>
                    <a:pt x="0" y="2553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102878" y="12768"/>
                  </a:lnTo>
                  <a:lnTo>
                    <a:pt x="102878" y="153216"/>
                  </a:lnTo>
                  <a:cubicBezTo>
                    <a:pt x="102878" y="157046"/>
                    <a:pt x="105434" y="159600"/>
                    <a:pt x="109268" y="159600"/>
                  </a:cubicBezTo>
                  <a:cubicBezTo>
                    <a:pt x="113102" y="159600"/>
                    <a:pt x="115658" y="157046"/>
                    <a:pt x="115658" y="153216"/>
                  </a:cubicBezTo>
                  <a:lnTo>
                    <a:pt x="115658" y="6384"/>
                  </a:lnTo>
                  <a:cubicBezTo>
                    <a:pt x="115658" y="2553"/>
                    <a:pt x="112463" y="0"/>
                    <a:pt x="109268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raphic 1100">
              <a:extLst>
                <a:ext uri="{FF2B5EF4-FFF2-40B4-BE49-F238E27FC236}">
                  <a16:creationId xmlns:a16="http://schemas.microsoft.com/office/drawing/2014/main" id="{2244E89C-D456-4247-B895-7DCF1D531291}"/>
                </a:ext>
              </a:extLst>
            </p:cNvPr>
            <p:cNvSpPr/>
            <p:nvPr/>
          </p:nvSpPr>
          <p:spPr>
            <a:xfrm>
              <a:off x="8994475" y="4384845"/>
              <a:ext cx="115657" cy="159599"/>
            </a:xfrm>
            <a:custGeom>
              <a:avLst/>
              <a:gdLst>
                <a:gd name="connsiteX0" fmla="*/ 109268 w 115657"/>
                <a:gd name="connsiteY0" fmla="*/ 0 h 159599"/>
                <a:gd name="connsiteX1" fmla="*/ 6390 w 115657"/>
                <a:gd name="connsiteY1" fmla="*/ 0 h 159599"/>
                <a:gd name="connsiteX2" fmla="*/ 0 w 115657"/>
                <a:gd name="connsiteY2" fmla="*/ 6384 h 159599"/>
                <a:gd name="connsiteX3" fmla="*/ 6390 w 115657"/>
                <a:gd name="connsiteY3" fmla="*/ 12768 h 159599"/>
                <a:gd name="connsiteX4" fmla="*/ 102878 w 115657"/>
                <a:gd name="connsiteY4" fmla="*/ 12768 h 159599"/>
                <a:gd name="connsiteX5" fmla="*/ 102878 w 115657"/>
                <a:gd name="connsiteY5" fmla="*/ 153216 h 159599"/>
                <a:gd name="connsiteX6" fmla="*/ 109268 w 115657"/>
                <a:gd name="connsiteY6" fmla="*/ 159600 h 159599"/>
                <a:gd name="connsiteX7" fmla="*/ 115658 w 115657"/>
                <a:gd name="connsiteY7" fmla="*/ 153216 h 159599"/>
                <a:gd name="connsiteX8" fmla="*/ 115658 w 115657"/>
                <a:gd name="connsiteY8" fmla="*/ 6384 h 159599"/>
                <a:gd name="connsiteX9" fmla="*/ 109268 w 115657"/>
                <a:gd name="connsiteY9" fmla="*/ 0 h 15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657" h="159599">
                  <a:moveTo>
                    <a:pt x="109268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lnTo>
                    <a:pt x="102878" y="12768"/>
                  </a:lnTo>
                  <a:lnTo>
                    <a:pt x="102878" y="153216"/>
                  </a:lnTo>
                  <a:cubicBezTo>
                    <a:pt x="102878" y="157046"/>
                    <a:pt x="105434" y="159600"/>
                    <a:pt x="109268" y="159600"/>
                  </a:cubicBezTo>
                  <a:cubicBezTo>
                    <a:pt x="113102" y="159600"/>
                    <a:pt x="115658" y="157046"/>
                    <a:pt x="115658" y="153216"/>
                  </a:cubicBezTo>
                  <a:lnTo>
                    <a:pt x="115658" y="6384"/>
                  </a:lnTo>
                  <a:cubicBezTo>
                    <a:pt x="115658" y="2554"/>
                    <a:pt x="112463" y="0"/>
                    <a:pt x="109268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raphic 1100">
              <a:extLst>
                <a:ext uri="{FF2B5EF4-FFF2-40B4-BE49-F238E27FC236}">
                  <a16:creationId xmlns:a16="http://schemas.microsoft.com/office/drawing/2014/main" id="{8CBAD349-FAC0-4397-BC79-73B73FE58FA8}"/>
                </a:ext>
              </a:extLst>
            </p:cNvPr>
            <p:cNvSpPr/>
            <p:nvPr/>
          </p:nvSpPr>
          <p:spPr>
            <a:xfrm>
              <a:off x="8958052" y="4560404"/>
              <a:ext cx="71566" cy="12767"/>
            </a:xfrm>
            <a:custGeom>
              <a:avLst/>
              <a:gdLst>
                <a:gd name="connsiteX0" fmla="*/ 6390 w 71566"/>
                <a:gd name="connsiteY0" fmla="*/ 12768 h 12767"/>
                <a:gd name="connsiteX1" fmla="*/ 65177 w 71566"/>
                <a:gd name="connsiteY1" fmla="*/ 12768 h 12767"/>
                <a:gd name="connsiteX2" fmla="*/ 71567 w 71566"/>
                <a:gd name="connsiteY2" fmla="*/ 6384 h 12767"/>
                <a:gd name="connsiteX3" fmla="*/ 65177 w 71566"/>
                <a:gd name="connsiteY3" fmla="*/ 0 h 12767"/>
                <a:gd name="connsiteX4" fmla="*/ 6390 w 71566"/>
                <a:gd name="connsiteY4" fmla="*/ 0 h 12767"/>
                <a:gd name="connsiteX5" fmla="*/ 0 w 71566"/>
                <a:gd name="connsiteY5" fmla="*/ 6384 h 12767"/>
                <a:gd name="connsiteX6" fmla="*/ 6390 w 71566"/>
                <a:gd name="connsiteY6" fmla="*/ 12768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66" h="12767">
                  <a:moveTo>
                    <a:pt x="6390" y="12768"/>
                  </a:moveTo>
                  <a:lnTo>
                    <a:pt x="65177" y="12768"/>
                  </a:lnTo>
                  <a:cubicBezTo>
                    <a:pt x="69011" y="12768"/>
                    <a:pt x="71567" y="10215"/>
                    <a:pt x="71567" y="6384"/>
                  </a:cubicBezTo>
                  <a:cubicBezTo>
                    <a:pt x="71567" y="2554"/>
                    <a:pt x="69011" y="0"/>
                    <a:pt x="65177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raphic 1100">
              <a:extLst>
                <a:ext uri="{FF2B5EF4-FFF2-40B4-BE49-F238E27FC236}">
                  <a16:creationId xmlns:a16="http://schemas.microsoft.com/office/drawing/2014/main" id="{E5779960-B652-4B28-90BC-2CCF7A6D817E}"/>
                </a:ext>
              </a:extLst>
            </p:cNvPr>
            <p:cNvSpPr/>
            <p:nvPr/>
          </p:nvSpPr>
          <p:spPr>
            <a:xfrm>
              <a:off x="8958052" y="4531038"/>
              <a:ext cx="71566" cy="12767"/>
            </a:xfrm>
            <a:custGeom>
              <a:avLst/>
              <a:gdLst>
                <a:gd name="connsiteX0" fmla="*/ 6390 w 71566"/>
                <a:gd name="connsiteY0" fmla="*/ 12768 h 12767"/>
                <a:gd name="connsiteX1" fmla="*/ 65177 w 71566"/>
                <a:gd name="connsiteY1" fmla="*/ 12768 h 12767"/>
                <a:gd name="connsiteX2" fmla="*/ 71567 w 71566"/>
                <a:gd name="connsiteY2" fmla="*/ 6384 h 12767"/>
                <a:gd name="connsiteX3" fmla="*/ 65177 w 71566"/>
                <a:gd name="connsiteY3" fmla="*/ 0 h 12767"/>
                <a:gd name="connsiteX4" fmla="*/ 6390 w 71566"/>
                <a:gd name="connsiteY4" fmla="*/ 0 h 12767"/>
                <a:gd name="connsiteX5" fmla="*/ 0 w 71566"/>
                <a:gd name="connsiteY5" fmla="*/ 6384 h 12767"/>
                <a:gd name="connsiteX6" fmla="*/ 6390 w 71566"/>
                <a:gd name="connsiteY6" fmla="*/ 12768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66" h="12767">
                  <a:moveTo>
                    <a:pt x="6390" y="12768"/>
                  </a:moveTo>
                  <a:lnTo>
                    <a:pt x="65177" y="12768"/>
                  </a:lnTo>
                  <a:cubicBezTo>
                    <a:pt x="69011" y="12768"/>
                    <a:pt x="71567" y="10214"/>
                    <a:pt x="71567" y="6384"/>
                  </a:cubicBezTo>
                  <a:cubicBezTo>
                    <a:pt x="71567" y="2554"/>
                    <a:pt x="69011" y="0"/>
                    <a:pt x="65177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raphic 1100">
              <a:extLst>
                <a:ext uri="{FF2B5EF4-FFF2-40B4-BE49-F238E27FC236}">
                  <a16:creationId xmlns:a16="http://schemas.microsoft.com/office/drawing/2014/main" id="{1CB770AA-FB0A-4ADB-A833-9B02C7B157E5}"/>
                </a:ext>
              </a:extLst>
            </p:cNvPr>
            <p:cNvSpPr/>
            <p:nvPr/>
          </p:nvSpPr>
          <p:spPr>
            <a:xfrm>
              <a:off x="8958052" y="4501672"/>
              <a:ext cx="71566" cy="12767"/>
            </a:xfrm>
            <a:custGeom>
              <a:avLst/>
              <a:gdLst>
                <a:gd name="connsiteX0" fmla="*/ 6390 w 71566"/>
                <a:gd name="connsiteY0" fmla="*/ 12768 h 12767"/>
                <a:gd name="connsiteX1" fmla="*/ 65177 w 71566"/>
                <a:gd name="connsiteY1" fmla="*/ 12768 h 12767"/>
                <a:gd name="connsiteX2" fmla="*/ 71567 w 71566"/>
                <a:gd name="connsiteY2" fmla="*/ 6384 h 12767"/>
                <a:gd name="connsiteX3" fmla="*/ 65177 w 71566"/>
                <a:gd name="connsiteY3" fmla="*/ 0 h 12767"/>
                <a:gd name="connsiteX4" fmla="*/ 6390 w 71566"/>
                <a:gd name="connsiteY4" fmla="*/ 0 h 12767"/>
                <a:gd name="connsiteX5" fmla="*/ 0 w 71566"/>
                <a:gd name="connsiteY5" fmla="*/ 6384 h 12767"/>
                <a:gd name="connsiteX6" fmla="*/ 6390 w 71566"/>
                <a:gd name="connsiteY6" fmla="*/ 12768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66" h="12767">
                  <a:moveTo>
                    <a:pt x="6390" y="12768"/>
                  </a:moveTo>
                  <a:lnTo>
                    <a:pt x="65177" y="12768"/>
                  </a:lnTo>
                  <a:cubicBezTo>
                    <a:pt x="69011" y="12768"/>
                    <a:pt x="71567" y="10214"/>
                    <a:pt x="71567" y="6384"/>
                  </a:cubicBezTo>
                  <a:cubicBezTo>
                    <a:pt x="71567" y="2553"/>
                    <a:pt x="69011" y="0"/>
                    <a:pt x="65177" y="0"/>
                  </a:cubicBezTo>
                  <a:lnTo>
                    <a:pt x="6390" y="0"/>
                  </a:lnTo>
                  <a:cubicBezTo>
                    <a:pt x="2556" y="0"/>
                    <a:pt x="0" y="2553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raphic 1100">
              <a:extLst>
                <a:ext uri="{FF2B5EF4-FFF2-40B4-BE49-F238E27FC236}">
                  <a16:creationId xmlns:a16="http://schemas.microsoft.com/office/drawing/2014/main" id="{11D60A77-E0C5-4414-9919-496AEDB705AA}"/>
                </a:ext>
              </a:extLst>
            </p:cNvPr>
            <p:cNvSpPr/>
            <p:nvPr/>
          </p:nvSpPr>
          <p:spPr>
            <a:xfrm>
              <a:off x="8958052" y="4472305"/>
              <a:ext cx="71566" cy="12767"/>
            </a:xfrm>
            <a:custGeom>
              <a:avLst/>
              <a:gdLst>
                <a:gd name="connsiteX0" fmla="*/ 6390 w 71566"/>
                <a:gd name="connsiteY0" fmla="*/ 12768 h 12767"/>
                <a:gd name="connsiteX1" fmla="*/ 65177 w 71566"/>
                <a:gd name="connsiteY1" fmla="*/ 12768 h 12767"/>
                <a:gd name="connsiteX2" fmla="*/ 71567 w 71566"/>
                <a:gd name="connsiteY2" fmla="*/ 6384 h 12767"/>
                <a:gd name="connsiteX3" fmla="*/ 65177 w 71566"/>
                <a:gd name="connsiteY3" fmla="*/ 0 h 12767"/>
                <a:gd name="connsiteX4" fmla="*/ 6390 w 71566"/>
                <a:gd name="connsiteY4" fmla="*/ 0 h 12767"/>
                <a:gd name="connsiteX5" fmla="*/ 0 w 71566"/>
                <a:gd name="connsiteY5" fmla="*/ 6384 h 12767"/>
                <a:gd name="connsiteX6" fmla="*/ 6390 w 71566"/>
                <a:gd name="connsiteY6" fmla="*/ 12768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66" h="12767">
                  <a:moveTo>
                    <a:pt x="6390" y="12768"/>
                  </a:moveTo>
                  <a:lnTo>
                    <a:pt x="65177" y="12768"/>
                  </a:lnTo>
                  <a:cubicBezTo>
                    <a:pt x="69011" y="12768"/>
                    <a:pt x="71567" y="10215"/>
                    <a:pt x="71567" y="6384"/>
                  </a:cubicBezTo>
                  <a:cubicBezTo>
                    <a:pt x="71567" y="2554"/>
                    <a:pt x="69011" y="0"/>
                    <a:pt x="65177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close/>
                </a:path>
              </a:pathLst>
            </a:custGeom>
            <a:grpFill/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Picture 3" descr="Woman sitting on bed holding her child">
            <a:extLst>
              <a:ext uri="{FF2B5EF4-FFF2-40B4-BE49-F238E27FC236}">
                <a16:creationId xmlns:a16="http://schemas.microsoft.com/office/drawing/2014/main" id="{31A48867-D511-42BD-BAE5-BF5131709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53" b="223"/>
          <a:stretch/>
        </p:blipFill>
        <p:spPr>
          <a:xfrm>
            <a:off x="7656165" y="1487194"/>
            <a:ext cx="4310873" cy="39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1978-F53E-410B-91A5-C5F39993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97632-54A5-4B6F-A3AD-F3F555D31ECE}"/>
              </a:ext>
            </a:extLst>
          </p:cNvPr>
          <p:cNvSpPr txBox="1"/>
          <p:nvPr/>
        </p:nvSpPr>
        <p:spPr>
          <a:xfrm>
            <a:off x="2846935" y="1053980"/>
            <a:ext cx="7281134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>
                <a:solidFill>
                  <a:schemeClr val="accent6"/>
                </a:solidFill>
              </a:rPr>
              <a:t>Phase 1: Women Veterans and VA Health Care</a:t>
            </a:r>
          </a:p>
          <a:p>
            <a:r>
              <a:rPr lang="en-US" sz="1600" i="1"/>
              <a:t>Setting the scene of why we’re here, what women will learn in the course, introductory activities for Veteran women to connect with each other, and trainer introductions </a:t>
            </a:r>
            <a:endParaRPr lang="en-US" sz="1600" i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98364-3C03-4EF8-80AF-3E523A2FFD72}"/>
              </a:ext>
            </a:extLst>
          </p:cNvPr>
          <p:cNvSpPr txBox="1"/>
          <p:nvPr/>
        </p:nvSpPr>
        <p:spPr>
          <a:xfrm>
            <a:off x="2846937" y="2157956"/>
            <a:ext cx="70111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2: Understanding VA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>
                <a:latin typeface="Calibri" panose="020F0502020204030204"/>
              </a:rPr>
              <a:t>Overview of VA, introduction to women-specific care teams and health care provider options, </a:t>
            </a:r>
            <a:r>
              <a:rPr lang="en-US" sz="1600" b="1" kern="0" dirty="0">
                <a:latin typeface="Calibri" panose="020F0502020204030204"/>
              </a:rPr>
              <a:t>meeting a Women Veterans Program Manager (WVPM)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1E610-5EC0-44EF-9BB4-B0062925BF85}"/>
              </a:ext>
            </a:extLst>
          </p:cNvPr>
          <p:cNvSpPr txBox="1"/>
          <p:nvPr/>
        </p:nvSpPr>
        <p:spPr>
          <a:xfrm>
            <a:off x="2846936" y="3261931"/>
            <a:ext cx="71940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3: Health Care Services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>
                <a:latin typeface="Calibri" panose="020F0502020204030204"/>
              </a:rPr>
              <a:t>Covers areas of health care services offered at VA: Women’s Health, Routine Care, Specialty Care, Mental Health, Staying Healthy, Telehealth</a:t>
            </a:r>
            <a:endParaRPr kumimoji="0" lang="en-US" sz="16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726A3-5158-4DB5-9F03-A883FA7264A8}"/>
              </a:ext>
            </a:extLst>
          </p:cNvPr>
          <p:cNvSpPr txBox="1"/>
          <p:nvPr/>
        </p:nvSpPr>
        <p:spPr>
          <a:xfrm>
            <a:off x="2846937" y="4365906"/>
            <a:ext cx="7011167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4: Enrolling in VA Health Care</a:t>
            </a:r>
          </a:p>
          <a:p>
            <a:pPr defTabSz="914378">
              <a:defRPr/>
            </a:pPr>
            <a:r>
              <a:rPr kumimoji="0" lang="en-US" sz="160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Covers how to access, apply, and use VA health care, health care and community care eligibility requirements, overview of VA </a:t>
            </a:r>
            <a:r>
              <a:rPr lang="en-US" sz="1600" i="1" kern="0">
                <a:latin typeface="Calibri" panose="020F0502020204030204"/>
              </a:rPr>
              <a:t>priority groups </a:t>
            </a:r>
            <a:endParaRPr kumimoji="0" lang="en-US" sz="1800" i="1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40726-752C-48E7-85BC-81D20D655487}"/>
              </a:ext>
            </a:extLst>
          </p:cNvPr>
          <p:cNvSpPr txBox="1"/>
          <p:nvPr/>
        </p:nvSpPr>
        <p:spPr>
          <a:xfrm>
            <a:off x="2846935" y="5469883"/>
            <a:ext cx="69398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5: Resources and Questions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>
                <a:latin typeface="Calibri" panose="020F0502020204030204"/>
              </a:rPr>
              <a:t>Highlights national and local resources for the unique needs of Veteran women  </a:t>
            </a:r>
            <a:endParaRPr kumimoji="0" lang="en-US" sz="1600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79E7C98C-A664-4FB3-95C5-D5FDB97B5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971214" y="2196948"/>
            <a:ext cx="695152" cy="694504"/>
            <a:chOff x="2998797" y="918179"/>
            <a:chExt cx="362309" cy="361971"/>
          </a:xfrm>
          <a:solidFill>
            <a:schemeClr val="accent3"/>
          </a:solidFill>
        </p:grpSpPr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2C6BDC41-2DC6-417D-8B0D-BAFA786B9ADC}"/>
                </a:ext>
              </a:extLst>
            </p:cNvPr>
            <p:cNvSpPr/>
            <p:nvPr/>
          </p:nvSpPr>
          <p:spPr>
            <a:xfrm>
              <a:off x="3134264" y="1036282"/>
              <a:ext cx="88820" cy="29366"/>
            </a:xfrm>
            <a:custGeom>
              <a:avLst/>
              <a:gdLst>
                <a:gd name="connsiteX0" fmla="*/ 44730 w 88820"/>
                <a:gd name="connsiteY0" fmla="*/ 0 h 29366"/>
                <a:gd name="connsiteX1" fmla="*/ 0 w 88820"/>
                <a:gd name="connsiteY1" fmla="*/ 29366 h 29366"/>
                <a:gd name="connsiteX2" fmla="*/ 88820 w 88820"/>
                <a:gd name="connsiteY2" fmla="*/ 29366 h 29366"/>
                <a:gd name="connsiteX3" fmla="*/ 44730 w 88820"/>
                <a:gd name="connsiteY3" fmla="*/ 0 h 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20" h="29366">
                  <a:moveTo>
                    <a:pt x="44730" y="0"/>
                  </a:moveTo>
                  <a:cubicBezTo>
                    <a:pt x="25560" y="0"/>
                    <a:pt x="7668" y="12130"/>
                    <a:pt x="0" y="29366"/>
                  </a:cubicBezTo>
                  <a:lnTo>
                    <a:pt x="88820" y="29366"/>
                  </a:lnTo>
                  <a:cubicBezTo>
                    <a:pt x="81791" y="11491"/>
                    <a:pt x="64538" y="0"/>
                    <a:pt x="4473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0403510A-BF40-4703-A52E-0E592F0F71B6}"/>
                </a:ext>
              </a:extLst>
            </p:cNvPr>
            <p:cNvSpPr/>
            <p:nvPr/>
          </p:nvSpPr>
          <p:spPr>
            <a:xfrm>
              <a:off x="2998797" y="918179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10 w 362309"/>
                <a:gd name="connsiteY3" fmla="*/ 181305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113741 w 362309"/>
                <a:gd name="connsiteY6" fmla="*/ 147470 h 361971"/>
                <a:gd name="connsiteX7" fmla="*/ 122048 w 362309"/>
                <a:gd name="connsiteY7" fmla="*/ 147470 h 361971"/>
                <a:gd name="connsiteX8" fmla="*/ 173806 w 362309"/>
                <a:gd name="connsiteY8" fmla="*/ 105336 h 361971"/>
                <a:gd name="connsiteX9" fmla="*/ 173806 w 362309"/>
                <a:gd name="connsiteY9" fmla="*/ 84907 h 361971"/>
                <a:gd name="connsiteX10" fmla="*/ 180196 w 362309"/>
                <a:gd name="connsiteY10" fmla="*/ 78523 h 361971"/>
                <a:gd name="connsiteX11" fmla="*/ 186586 w 362309"/>
                <a:gd name="connsiteY11" fmla="*/ 84907 h 361971"/>
                <a:gd name="connsiteX12" fmla="*/ 186586 w 362309"/>
                <a:gd name="connsiteY12" fmla="*/ 105336 h 361971"/>
                <a:gd name="connsiteX13" fmla="*/ 238345 w 362309"/>
                <a:gd name="connsiteY13" fmla="*/ 147470 h 361971"/>
                <a:gd name="connsiteX14" fmla="*/ 247291 w 362309"/>
                <a:gd name="connsiteY14" fmla="*/ 147470 h 361971"/>
                <a:gd name="connsiteX15" fmla="*/ 253681 w 362309"/>
                <a:gd name="connsiteY15" fmla="*/ 153854 h 361971"/>
                <a:gd name="connsiteX16" fmla="*/ 247291 w 362309"/>
                <a:gd name="connsiteY16" fmla="*/ 160238 h 361971"/>
                <a:gd name="connsiteX17" fmla="*/ 113741 w 362309"/>
                <a:gd name="connsiteY17" fmla="*/ 160238 h 361971"/>
                <a:gd name="connsiteX18" fmla="*/ 107351 w 362309"/>
                <a:gd name="connsiteY18" fmla="*/ 153854 h 361971"/>
                <a:gd name="connsiteX19" fmla="*/ 113741 w 362309"/>
                <a:gd name="connsiteY19" fmla="*/ 147470 h 361971"/>
                <a:gd name="connsiteX20" fmla="*/ 93293 w 362309"/>
                <a:gd name="connsiteY20" fmla="*/ 193435 h 361971"/>
                <a:gd name="connsiteX21" fmla="*/ 121409 w 362309"/>
                <a:gd name="connsiteY21" fmla="*/ 193435 h 361971"/>
                <a:gd name="connsiteX22" fmla="*/ 121409 w 362309"/>
                <a:gd name="connsiteY22" fmla="*/ 173006 h 361971"/>
                <a:gd name="connsiteX23" fmla="*/ 127799 w 362309"/>
                <a:gd name="connsiteY23" fmla="*/ 166622 h 361971"/>
                <a:gd name="connsiteX24" fmla="*/ 134189 w 362309"/>
                <a:gd name="connsiteY24" fmla="*/ 173006 h 361971"/>
                <a:gd name="connsiteX25" fmla="*/ 134189 w 362309"/>
                <a:gd name="connsiteY25" fmla="*/ 193435 h 361971"/>
                <a:gd name="connsiteX26" fmla="*/ 156553 w 362309"/>
                <a:gd name="connsiteY26" fmla="*/ 193435 h 361971"/>
                <a:gd name="connsiteX27" fmla="*/ 156553 w 362309"/>
                <a:gd name="connsiteY27" fmla="*/ 173006 h 361971"/>
                <a:gd name="connsiteX28" fmla="*/ 162943 w 362309"/>
                <a:gd name="connsiteY28" fmla="*/ 166622 h 361971"/>
                <a:gd name="connsiteX29" fmla="*/ 169333 w 362309"/>
                <a:gd name="connsiteY29" fmla="*/ 173006 h 361971"/>
                <a:gd name="connsiteX30" fmla="*/ 169333 w 362309"/>
                <a:gd name="connsiteY30" fmla="*/ 193435 h 361971"/>
                <a:gd name="connsiteX31" fmla="*/ 191698 w 362309"/>
                <a:gd name="connsiteY31" fmla="*/ 193435 h 361971"/>
                <a:gd name="connsiteX32" fmla="*/ 191698 w 362309"/>
                <a:gd name="connsiteY32" fmla="*/ 173006 h 361971"/>
                <a:gd name="connsiteX33" fmla="*/ 198088 w 362309"/>
                <a:gd name="connsiteY33" fmla="*/ 166622 h 361971"/>
                <a:gd name="connsiteX34" fmla="*/ 204478 w 362309"/>
                <a:gd name="connsiteY34" fmla="*/ 173006 h 361971"/>
                <a:gd name="connsiteX35" fmla="*/ 204478 w 362309"/>
                <a:gd name="connsiteY35" fmla="*/ 193435 h 361971"/>
                <a:gd name="connsiteX36" fmla="*/ 226843 w 362309"/>
                <a:gd name="connsiteY36" fmla="*/ 193435 h 361971"/>
                <a:gd name="connsiteX37" fmla="*/ 226843 w 362309"/>
                <a:gd name="connsiteY37" fmla="*/ 173006 h 361971"/>
                <a:gd name="connsiteX38" fmla="*/ 233233 w 362309"/>
                <a:gd name="connsiteY38" fmla="*/ 166622 h 361971"/>
                <a:gd name="connsiteX39" fmla="*/ 239623 w 362309"/>
                <a:gd name="connsiteY39" fmla="*/ 173006 h 361971"/>
                <a:gd name="connsiteX40" fmla="*/ 239623 w 362309"/>
                <a:gd name="connsiteY40" fmla="*/ 193435 h 361971"/>
                <a:gd name="connsiteX41" fmla="*/ 267739 w 362309"/>
                <a:gd name="connsiteY41" fmla="*/ 193435 h 361971"/>
                <a:gd name="connsiteX42" fmla="*/ 274128 w 362309"/>
                <a:gd name="connsiteY42" fmla="*/ 199819 h 361971"/>
                <a:gd name="connsiteX43" fmla="*/ 267739 w 362309"/>
                <a:gd name="connsiteY43" fmla="*/ 206203 h 361971"/>
                <a:gd name="connsiteX44" fmla="*/ 92654 w 362309"/>
                <a:gd name="connsiteY44" fmla="*/ 206203 h 361971"/>
                <a:gd name="connsiteX45" fmla="*/ 86264 w 362309"/>
                <a:gd name="connsiteY45" fmla="*/ 199819 h 361971"/>
                <a:gd name="connsiteX46" fmla="*/ 93293 w 362309"/>
                <a:gd name="connsiteY46" fmla="*/ 193435 h 361971"/>
                <a:gd name="connsiteX47" fmla="*/ 93293 w 362309"/>
                <a:gd name="connsiteY47" fmla="*/ 193435 h 361971"/>
                <a:gd name="connsiteX48" fmla="*/ 278602 w 362309"/>
                <a:gd name="connsiteY48" fmla="*/ 282810 h 361971"/>
                <a:gd name="connsiteX49" fmla="*/ 83708 w 362309"/>
                <a:gd name="connsiteY49" fmla="*/ 282810 h 361971"/>
                <a:gd name="connsiteX50" fmla="*/ 77318 w 362309"/>
                <a:gd name="connsiteY50" fmla="*/ 276426 h 361971"/>
                <a:gd name="connsiteX51" fmla="*/ 83708 w 362309"/>
                <a:gd name="connsiteY51" fmla="*/ 270042 h 361971"/>
                <a:gd name="connsiteX52" fmla="*/ 99044 w 362309"/>
                <a:gd name="connsiteY52" fmla="*/ 270042 h 361971"/>
                <a:gd name="connsiteX53" fmla="*/ 99044 w 362309"/>
                <a:gd name="connsiteY53" fmla="*/ 219609 h 361971"/>
                <a:gd name="connsiteX54" fmla="*/ 105434 w 362309"/>
                <a:gd name="connsiteY54" fmla="*/ 213225 h 361971"/>
                <a:gd name="connsiteX55" fmla="*/ 111824 w 362309"/>
                <a:gd name="connsiteY55" fmla="*/ 219609 h 361971"/>
                <a:gd name="connsiteX56" fmla="*/ 111824 w 362309"/>
                <a:gd name="connsiteY56" fmla="*/ 270042 h 361971"/>
                <a:gd name="connsiteX57" fmla="*/ 136745 w 362309"/>
                <a:gd name="connsiteY57" fmla="*/ 270042 h 361971"/>
                <a:gd name="connsiteX58" fmla="*/ 136745 w 362309"/>
                <a:gd name="connsiteY58" fmla="*/ 219609 h 361971"/>
                <a:gd name="connsiteX59" fmla="*/ 143135 w 362309"/>
                <a:gd name="connsiteY59" fmla="*/ 213225 h 361971"/>
                <a:gd name="connsiteX60" fmla="*/ 149525 w 362309"/>
                <a:gd name="connsiteY60" fmla="*/ 219609 h 361971"/>
                <a:gd name="connsiteX61" fmla="*/ 149525 w 362309"/>
                <a:gd name="connsiteY61" fmla="*/ 270042 h 361971"/>
                <a:gd name="connsiteX62" fmla="*/ 174445 w 362309"/>
                <a:gd name="connsiteY62" fmla="*/ 270042 h 361971"/>
                <a:gd name="connsiteX63" fmla="*/ 174445 w 362309"/>
                <a:gd name="connsiteY63" fmla="*/ 219609 h 361971"/>
                <a:gd name="connsiteX64" fmla="*/ 180835 w 362309"/>
                <a:gd name="connsiteY64" fmla="*/ 213225 h 361971"/>
                <a:gd name="connsiteX65" fmla="*/ 187225 w 362309"/>
                <a:gd name="connsiteY65" fmla="*/ 219609 h 361971"/>
                <a:gd name="connsiteX66" fmla="*/ 187225 w 362309"/>
                <a:gd name="connsiteY66" fmla="*/ 270042 h 361971"/>
                <a:gd name="connsiteX67" fmla="*/ 212146 w 362309"/>
                <a:gd name="connsiteY67" fmla="*/ 270042 h 361971"/>
                <a:gd name="connsiteX68" fmla="*/ 212146 w 362309"/>
                <a:gd name="connsiteY68" fmla="*/ 219609 h 361971"/>
                <a:gd name="connsiteX69" fmla="*/ 218536 w 362309"/>
                <a:gd name="connsiteY69" fmla="*/ 213225 h 361971"/>
                <a:gd name="connsiteX70" fmla="*/ 224926 w 362309"/>
                <a:gd name="connsiteY70" fmla="*/ 219609 h 361971"/>
                <a:gd name="connsiteX71" fmla="*/ 224926 w 362309"/>
                <a:gd name="connsiteY71" fmla="*/ 270042 h 361971"/>
                <a:gd name="connsiteX72" fmla="*/ 249847 w 362309"/>
                <a:gd name="connsiteY72" fmla="*/ 270042 h 361971"/>
                <a:gd name="connsiteX73" fmla="*/ 249847 w 362309"/>
                <a:gd name="connsiteY73" fmla="*/ 219609 h 361971"/>
                <a:gd name="connsiteX74" fmla="*/ 256237 w 362309"/>
                <a:gd name="connsiteY74" fmla="*/ 213225 h 361971"/>
                <a:gd name="connsiteX75" fmla="*/ 262626 w 362309"/>
                <a:gd name="connsiteY75" fmla="*/ 219609 h 361971"/>
                <a:gd name="connsiteX76" fmla="*/ 262626 w 362309"/>
                <a:gd name="connsiteY76" fmla="*/ 270042 h 361971"/>
                <a:gd name="connsiteX77" fmla="*/ 279240 w 362309"/>
                <a:gd name="connsiteY77" fmla="*/ 270042 h 361971"/>
                <a:gd name="connsiteX78" fmla="*/ 285630 w 362309"/>
                <a:gd name="connsiteY78" fmla="*/ 276426 h 361971"/>
                <a:gd name="connsiteX79" fmla="*/ 278602 w 362309"/>
                <a:gd name="connsiteY79" fmla="*/ 282810 h 361971"/>
                <a:gd name="connsiteX80" fmla="*/ 278602 w 362309"/>
                <a:gd name="connsiteY80" fmla="*/ 282810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13741" y="147470"/>
                  </a:moveTo>
                  <a:lnTo>
                    <a:pt x="122048" y="147470"/>
                  </a:lnTo>
                  <a:cubicBezTo>
                    <a:pt x="129716" y="124488"/>
                    <a:pt x="149525" y="107889"/>
                    <a:pt x="173806" y="105336"/>
                  </a:cubicBezTo>
                  <a:lnTo>
                    <a:pt x="173806" y="84907"/>
                  </a:lnTo>
                  <a:cubicBezTo>
                    <a:pt x="173806" y="81077"/>
                    <a:pt x="176362" y="78523"/>
                    <a:pt x="180196" y="78523"/>
                  </a:cubicBezTo>
                  <a:cubicBezTo>
                    <a:pt x="184030" y="78523"/>
                    <a:pt x="186586" y="81077"/>
                    <a:pt x="186586" y="84907"/>
                  </a:cubicBezTo>
                  <a:lnTo>
                    <a:pt x="186586" y="105336"/>
                  </a:lnTo>
                  <a:cubicBezTo>
                    <a:pt x="210868" y="107889"/>
                    <a:pt x="230677" y="124488"/>
                    <a:pt x="238345" y="147470"/>
                  </a:cubicBezTo>
                  <a:lnTo>
                    <a:pt x="247291" y="147470"/>
                  </a:lnTo>
                  <a:cubicBezTo>
                    <a:pt x="251125" y="147470"/>
                    <a:pt x="253681" y="150024"/>
                    <a:pt x="253681" y="153854"/>
                  </a:cubicBezTo>
                  <a:cubicBezTo>
                    <a:pt x="253681" y="157684"/>
                    <a:pt x="251125" y="160238"/>
                    <a:pt x="247291" y="160238"/>
                  </a:cubicBezTo>
                  <a:lnTo>
                    <a:pt x="113741" y="160238"/>
                  </a:lnTo>
                  <a:cubicBezTo>
                    <a:pt x="109907" y="160238"/>
                    <a:pt x="107351" y="157684"/>
                    <a:pt x="107351" y="153854"/>
                  </a:cubicBezTo>
                  <a:cubicBezTo>
                    <a:pt x="107351" y="150024"/>
                    <a:pt x="110546" y="147470"/>
                    <a:pt x="113741" y="147470"/>
                  </a:cubicBezTo>
                  <a:close/>
                  <a:moveTo>
                    <a:pt x="93293" y="193435"/>
                  </a:moveTo>
                  <a:lnTo>
                    <a:pt x="121409" y="193435"/>
                  </a:lnTo>
                  <a:lnTo>
                    <a:pt x="121409" y="173006"/>
                  </a:lnTo>
                  <a:cubicBezTo>
                    <a:pt x="121409" y="169176"/>
                    <a:pt x="123965" y="166622"/>
                    <a:pt x="127799" y="166622"/>
                  </a:cubicBezTo>
                  <a:cubicBezTo>
                    <a:pt x="131633" y="166622"/>
                    <a:pt x="134189" y="169176"/>
                    <a:pt x="134189" y="173006"/>
                  </a:cubicBezTo>
                  <a:lnTo>
                    <a:pt x="134189" y="193435"/>
                  </a:lnTo>
                  <a:lnTo>
                    <a:pt x="156553" y="193435"/>
                  </a:lnTo>
                  <a:lnTo>
                    <a:pt x="156553" y="173006"/>
                  </a:lnTo>
                  <a:cubicBezTo>
                    <a:pt x="156553" y="169176"/>
                    <a:pt x="159110" y="166622"/>
                    <a:pt x="162943" y="166622"/>
                  </a:cubicBezTo>
                  <a:cubicBezTo>
                    <a:pt x="166777" y="166622"/>
                    <a:pt x="169333" y="169176"/>
                    <a:pt x="169333" y="173006"/>
                  </a:cubicBezTo>
                  <a:lnTo>
                    <a:pt x="169333" y="193435"/>
                  </a:lnTo>
                  <a:lnTo>
                    <a:pt x="191698" y="193435"/>
                  </a:lnTo>
                  <a:lnTo>
                    <a:pt x="191698" y="173006"/>
                  </a:lnTo>
                  <a:cubicBezTo>
                    <a:pt x="191698" y="169176"/>
                    <a:pt x="194254" y="166622"/>
                    <a:pt x="198088" y="166622"/>
                  </a:cubicBezTo>
                  <a:cubicBezTo>
                    <a:pt x="201922" y="166622"/>
                    <a:pt x="204478" y="169176"/>
                    <a:pt x="204478" y="173006"/>
                  </a:cubicBezTo>
                  <a:lnTo>
                    <a:pt x="204478" y="193435"/>
                  </a:lnTo>
                  <a:lnTo>
                    <a:pt x="226843" y="193435"/>
                  </a:lnTo>
                  <a:lnTo>
                    <a:pt x="226843" y="173006"/>
                  </a:lnTo>
                  <a:cubicBezTo>
                    <a:pt x="226843" y="169176"/>
                    <a:pt x="229399" y="166622"/>
                    <a:pt x="233233" y="166622"/>
                  </a:cubicBezTo>
                  <a:cubicBezTo>
                    <a:pt x="237067" y="166622"/>
                    <a:pt x="239623" y="169176"/>
                    <a:pt x="239623" y="173006"/>
                  </a:cubicBezTo>
                  <a:lnTo>
                    <a:pt x="239623" y="193435"/>
                  </a:lnTo>
                  <a:lnTo>
                    <a:pt x="267739" y="193435"/>
                  </a:lnTo>
                  <a:cubicBezTo>
                    <a:pt x="271572" y="193435"/>
                    <a:pt x="274128" y="195988"/>
                    <a:pt x="274128" y="199819"/>
                  </a:cubicBezTo>
                  <a:cubicBezTo>
                    <a:pt x="274128" y="203649"/>
                    <a:pt x="271572" y="206203"/>
                    <a:pt x="267739" y="206203"/>
                  </a:cubicBezTo>
                  <a:lnTo>
                    <a:pt x="92654" y="206203"/>
                  </a:lnTo>
                  <a:cubicBezTo>
                    <a:pt x="88820" y="206203"/>
                    <a:pt x="86264" y="203649"/>
                    <a:pt x="86264" y="199819"/>
                  </a:cubicBezTo>
                  <a:cubicBezTo>
                    <a:pt x="86264" y="195988"/>
                    <a:pt x="89459" y="193435"/>
                    <a:pt x="93293" y="193435"/>
                  </a:cubicBezTo>
                  <a:lnTo>
                    <a:pt x="93293" y="193435"/>
                  </a:lnTo>
                  <a:close/>
                  <a:moveTo>
                    <a:pt x="278602" y="282810"/>
                  </a:moveTo>
                  <a:lnTo>
                    <a:pt x="83708" y="282810"/>
                  </a:lnTo>
                  <a:cubicBezTo>
                    <a:pt x="79874" y="282810"/>
                    <a:pt x="77318" y="280257"/>
                    <a:pt x="77318" y="276426"/>
                  </a:cubicBezTo>
                  <a:cubicBezTo>
                    <a:pt x="77318" y="272596"/>
                    <a:pt x="79874" y="270042"/>
                    <a:pt x="83708" y="270042"/>
                  </a:cubicBezTo>
                  <a:lnTo>
                    <a:pt x="99044" y="270042"/>
                  </a:lnTo>
                  <a:lnTo>
                    <a:pt x="99044" y="219609"/>
                  </a:lnTo>
                  <a:cubicBezTo>
                    <a:pt x="99044" y="215779"/>
                    <a:pt x="101600" y="213225"/>
                    <a:pt x="105434" y="213225"/>
                  </a:cubicBezTo>
                  <a:cubicBezTo>
                    <a:pt x="109268" y="213225"/>
                    <a:pt x="111824" y="215779"/>
                    <a:pt x="111824" y="219609"/>
                  </a:cubicBezTo>
                  <a:lnTo>
                    <a:pt x="111824" y="270042"/>
                  </a:lnTo>
                  <a:lnTo>
                    <a:pt x="136745" y="270042"/>
                  </a:lnTo>
                  <a:lnTo>
                    <a:pt x="136745" y="219609"/>
                  </a:lnTo>
                  <a:cubicBezTo>
                    <a:pt x="136745" y="215779"/>
                    <a:pt x="139301" y="213225"/>
                    <a:pt x="143135" y="213225"/>
                  </a:cubicBezTo>
                  <a:cubicBezTo>
                    <a:pt x="146969" y="213225"/>
                    <a:pt x="149525" y="215779"/>
                    <a:pt x="149525" y="219609"/>
                  </a:cubicBezTo>
                  <a:lnTo>
                    <a:pt x="149525" y="270042"/>
                  </a:lnTo>
                  <a:lnTo>
                    <a:pt x="174445" y="270042"/>
                  </a:lnTo>
                  <a:lnTo>
                    <a:pt x="174445" y="219609"/>
                  </a:lnTo>
                  <a:cubicBezTo>
                    <a:pt x="174445" y="215779"/>
                    <a:pt x="177001" y="213225"/>
                    <a:pt x="180835" y="213225"/>
                  </a:cubicBezTo>
                  <a:cubicBezTo>
                    <a:pt x="184669" y="213225"/>
                    <a:pt x="187225" y="215779"/>
                    <a:pt x="187225" y="219609"/>
                  </a:cubicBezTo>
                  <a:lnTo>
                    <a:pt x="187225" y="270042"/>
                  </a:lnTo>
                  <a:lnTo>
                    <a:pt x="212146" y="270042"/>
                  </a:lnTo>
                  <a:lnTo>
                    <a:pt x="212146" y="219609"/>
                  </a:lnTo>
                  <a:cubicBezTo>
                    <a:pt x="212146" y="215779"/>
                    <a:pt x="214702" y="213225"/>
                    <a:pt x="218536" y="213225"/>
                  </a:cubicBezTo>
                  <a:cubicBezTo>
                    <a:pt x="222370" y="213225"/>
                    <a:pt x="224926" y="215779"/>
                    <a:pt x="224926" y="219609"/>
                  </a:cubicBezTo>
                  <a:lnTo>
                    <a:pt x="224926" y="270042"/>
                  </a:lnTo>
                  <a:lnTo>
                    <a:pt x="249847" y="270042"/>
                  </a:lnTo>
                  <a:lnTo>
                    <a:pt x="249847" y="219609"/>
                  </a:lnTo>
                  <a:cubicBezTo>
                    <a:pt x="249847" y="215779"/>
                    <a:pt x="252403" y="213225"/>
                    <a:pt x="256237" y="213225"/>
                  </a:cubicBezTo>
                  <a:cubicBezTo>
                    <a:pt x="260071" y="213225"/>
                    <a:pt x="262626" y="215779"/>
                    <a:pt x="262626" y="219609"/>
                  </a:cubicBezTo>
                  <a:lnTo>
                    <a:pt x="262626" y="270042"/>
                  </a:lnTo>
                  <a:lnTo>
                    <a:pt x="279240" y="270042"/>
                  </a:lnTo>
                  <a:cubicBezTo>
                    <a:pt x="283074" y="270042"/>
                    <a:pt x="285630" y="272596"/>
                    <a:pt x="285630" y="276426"/>
                  </a:cubicBezTo>
                  <a:cubicBezTo>
                    <a:pt x="285630" y="280257"/>
                    <a:pt x="281796" y="282810"/>
                    <a:pt x="278602" y="282810"/>
                  </a:cubicBezTo>
                  <a:lnTo>
                    <a:pt x="278602" y="28281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1" name="Graphic 4">
            <a:extLst>
              <a:ext uri="{FF2B5EF4-FFF2-40B4-BE49-F238E27FC236}">
                <a16:creationId xmlns:a16="http://schemas.microsoft.com/office/drawing/2014/main" id="{20E2F224-A9DB-4CBC-80D4-84613856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1214" y="3279450"/>
            <a:ext cx="695152" cy="707219"/>
          </a:xfrm>
          <a:custGeom>
            <a:avLst/>
            <a:gdLst>
              <a:gd name="connsiteX0" fmla="*/ 272212 w 361671"/>
              <a:gd name="connsiteY0" fmla="*/ 233015 h 361333"/>
              <a:gd name="connsiteX1" fmla="*/ 250486 w 361671"/>
              <a:gd name="connsiteY1" fmla="*/ 211310 h 361333"/>
              <a:gd name="connsiteX2" fmla="*/ 265822 w 361671"/>
              <a:gd name="connsiteY2" fmla="*/ 190881 h 361333"/>
              <a:gd name="connsiteX3" fmla="*/ 265822 w 361671"/>
              <a:gd name="connsiteY3" fmla="*/ 158323 h 361333"/>
              <a:gd name="connsiteX4" fmla="*/ 241540 w 361671"/>
              <a:gd name="connsiteY4" fmla="*/ 134064 h 361333"/>
              <a:gd name="connsiteX5" fmla="*/ 217258 w 361671"/>
              <a:gd name="connsiteY5" fmla="*/ 158323 h 361333"/>
              <a:gd name="connsiteX6" fmla="*/ 217258 w 361671"/>
              <a:gd name="connsiteY6" fmla="*/ 226631 h 361333"/>
              <a:gd name="connsiteX7" fmla="*/ 165500 w 361671"/>
              <a:gd name="connsiteY7" fmla="*/ 278341 h 361333"/>
              <a:gd name="connsiteX8" fmla="*/ 113741 w 361671"/>
              <a:gd name="connsiteY8" fmla="*/ 226631 h 361333"/>
              <a:gd name="connsiteX9" fmla="*/ 113741 w 361671"/>
              <a:gd name="connsiteY9" fmla="*/ 187051 h 361333"/>
              <a:gd name="connsiteX10" fmla="*/ 68373 w 361671"/>
              <a:gd name="connsiteY10" fmla="*/ 143001 h 361333"/>
              <a:gd name="connsiteX11" fmla="*/ 68373 w 361671"/>
              <a:gd name="connsiteY11" fmla="*/ 90014 h 361333"/>
              <a:gd name="connsiteX12" fmla="*/ 74763 w 361671"/>
              <a:gd name="connsiteY12" fmla="*/ 83630 h 361333"/>
              <a:gd name="connsiteX13" fmla="*/ 90099 w 361671"/>
              <a:gd name="connsiteY13" fmla="*/ 83630 h 361333"/>
              <a:gd name="connsiteX14" fmla="*/ 96489 w 361671"/>
              <a:gd name="connsiteY14" fmla="*/ 90014 h 361333"/>
              <a:gd name="connsiteX15" fmla="*/ 90099 w 361671"/>
              <a:gd name="connsiteY15" fmla="*/ 96398 h 361333"/>
              <a:gd name="connsiteX16" fmla="*/ 81153 w 361671"/>
              <a:gd name="connsiteY16" fmla="*/ 96398 h 361333"/>
              <a:gd name="connsiteX17" fmla="*/ 81153 w 361671"/>
              <a:gd name="connsiteY17" fmla="*/ 143001 h 361333"/>
              <a:gd name="connsiteX18" fmla="*/ 120131 w 361671"/>
              <a:gd name="connsiteY18" fmla="*/ 174921 h 361333"/>
              <a:gd name="connsiteX19" fmla="*/ 159110 w 361671"/>
              <a:gd name="connsiteY19" fmla="*/ 143001 h 361333"/>
              <a:gd name="connsiteX20" fmla="*/ 159110 w 361671"/>
              <a:gd name="connsiteY20" fmla="*/ 96398 h 361333"/>
              <a:gd name="connsiteX21" fmla="*/ 150164 w 361671"/>
              <a:gd name="connsiteY21" fmla="*/ 96398 h 361333"/>
              <a:gd name="connsiteX22" fmla="*/ 143774 w 361671"/>
              <a:gd name="connsiteY22" fmla="*/ 90014 h 361333"/>
              <a:gd name="connsiteX23" fmla="*/ 150164 w 361671"/>
              <a:gd name="connsiteY23" fmla="*/ 83630 h 361333"/>
              <a:gd name="connsiteX24" fmla="*/ 165500 w 361671"/>
              <a:gd name="connsiteY24" fmla="*/ 83630 h 361333"/>
              <a:gd name="connsiteX25" fmla="*/ 171889 w 361671"/>
              <a:gd name="connsiteY25" fmla="*/ 90014 h 361333"/>
              <a:gd name="connsiteX26" fmla="*/ 171889 w 361671"/>
              <a:gd name="connsiteY26" fmla="*/ 143001 h 361333"/>
              <a:gd name="connsiteX27" fmla="*/ 126521 w 361671"/>
              <a:gd name="connsiteY27" fmla="*/ 187051 h 361333"/>
              <a:gd name="connsiteX28" fmla="*/ 126521 w 361671"/>
              <a:gd name="connsiteY28" fmla="*/ 226631 h 361333"/>
              <a:gd name="connsiteX29" fmla="*/ 165500 w 361671"/>
              <a:gd name="connsiteY29" fmla="*/ 265574 h 361333"/>
              <a:gd name="connsiteX30" fmla="*/ 204478 w 361671"/>
              <a:gd name="connsiteY30" fmla="*/ 226631 h 361333"/>
              <a:gd name="connsiteX31" fmla="*/ 204478 w 361671"/>
              <a:gd name="connsiteY31" fmla="*/ 158323 h 361333"/>
              <a:gd name="connsiteX32" fmla="*/ 241540 w 361671"/>
              <a:gd name="connsiteY32" fmla="*/ 121296 h 361333"/>
              <a:gd name="connsiteX33" fmla="*/ 278602 w 361671"/>
              <a:gd name="connsiteY33" fmla="*/ 158323 h 361333"/>
              <a:gd name="connsiteX34" fmla="*/ 278602 w 361671"/>
              <a:gd name="connsiteY34" fmla="*/ 190881 h 361333"/>
              <a:gd name="connsiteX35" fmla="*/ 293937 w 361671"/>
              <a:gd name="connsiteY35" fmla="*/ 211310 h 361333"/>
              <a:gd name="connsiteX36" fmla="*/ 272212 w 361671"/>
              <a:gd name="connsiteY36" fmla="*/ 233015 h 361333"/>
              <a:gd name="connsiteX37" fmla="*/ 180836 w 361671"/>
              <a:gd name="connsiteY37" fmla="*/ 0 h 361333"/>
              <a:gd name="connsiteX38" fmla="*/ 0 w 361671"/>
              <a:gd name="connsiteY38" fmla="*/ 180667 h 361333"/>
              <a:gd name="connsiteX39" fmla="*/ 180836 w 361671"/>
              <a:gd name="connsiteY39" fmla="*/ 361333 h 361333"/>
              <a:gd name="connsiteX40" fmla="*/ 361671 w 361671"/>
              <a:gd name="connsiteY40" fmla="*/ 180667 h 361333"/>
              <a:gd name="connsiteX41" fmla="*/ 180836 w 361671"/>
              <a:gd name="connsiteY41" fmla="*/ 0 h 36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1671" h="361333">
                <a:moveTo>
                  <a:pt x="272212" y="233015"/>
                </a:moveTo>
                <a:cubicBezTo>
                  <a:pt x="260071" y="233015"/>
                  <a:pt x="250486" y="223439"/>
                  <a:pt x="250486" y="211310"/>
                </a:cubicBezTo>
                <a:cubicBezTo>
                  <a:pt x="250486" y="201734"/>
                  <a:pt x="256876" y="193435"/>
                  <a:pt x="265822" y="190881"/>
                </a:cubicBezTo>
                <a:lnTo>
                  <a:pt x="265822" y="158323"/>
                </a:lnTo>
                <a:cubicBezTo>
                  <a:pt x="265822" y="144916"/>
                  <a:pt x="254959" y="134064"/>
                  <a:pt x="241540" y="134064"/>
                </a:cubicBezTo>
                <a:cubicBezTo>
                  <a:pt x="228121" y="134064"/>
                  <a:pt x="217258" y="144916"/>
                  <a:pt x="217258" y="158323"/>
                </a:cubicBezTo>
                <a:lnTo>
                  <a:pt x="217258" y="226631"/>
                </a:lnTo>
                <a:cubicBezTo>
                  <a:pt x="217258" y="255359"/>
                  <a:pt x="193615" y="278341"/>
                  <a:pt x="165500" y="278341"/>
                </a:cubicBezTo>
                <a:cubicBezTo>
                  <a:pt x="136745" y="278341"/>
                  <a:pt x="113741" y="254721"/>
                  <a:pt x="113741" y="226631"/>
                </a:cubicBezTo>
                <a:lnTo>
                  <a:pt x="113741" y="187051"/>
                </a:lnTo>
                <a:cubicBezTo>
                  <a:pt x="91376" y="183859"/>
                  <a:pt x="68373" y="165984"/>
                  <a:pt x="68373" y="143001"/>
                </a:cubicBezTo>
                <a:lnTo>
                  <a:pt x="68373" y="90014"/>
                </a:lnTo>
                <a:cubicBezTo>
                  <a:pt x="68373" y="86184"/>
                  <a:pt x="70929" y="83630"/>
                  <a:pt x="74763" y="83630"/>
                </a:cubicBezTo>
                <a:lnTo>
                  <a:pt x="90099" y="83630"/>
                </a:lnTo>
                <a:cubicBezTo>
                  <a:pt x="93933" y="83630"/>
                  <a:pt x="96489" y="86184"/>
                  <a:pt x="96489" y="90014"/>
                </a:cubicBezTo>
                <a:cubicBezTo>
                  <a:pt x="96489" y="93844"/>
                  <a:pt x="93933" y="96398"/>
                  <a:pt x="90099" y="96398"/>
                </a:cubicBezTo>
                <a:lnTo>
                  <a:pt x="81153" y="96398"/>
                </a:lnTo>
                <a:lnTo>
                  <a:pt x="81153" y="143001"/>
                </a:lnTo>
                <a:cubicBezTo>
                  <a:pt x="81153" y="160238"/>
                  <a:pt x="102879" y="174921"/>
                  <a:pt x="120131" y="174921"/>
                </a:cubicBezTo>
                <a:cubicBezTo>
                  <a:pt x="138023" y="174921"/>
                  <a:pt x="159110" y="160238"/>
                  <a:pt x="159110" y="143001"/>
                </a:cubicBezTo>
                <a:lnTo>
                  <a:pt x="159110" y="96398"/>
                </a:lnTo>
                <a:lnTo>
                  <a:pt x="150164" y="96398"/>
                </a:lnTo>
                <a:cubicBezTo>
                  <a:pt x="146330" y="96398"/>
                  <a:pt x="143774" y="93844"/>
                  <a:pt x="143774" y="90014"/>
                </a:cubicBezTo>
                <a:cubicBezTo>
                  <a:pt x="143774" y="86184"/>
                  <a:pt x="146330" y="83630"/>
                  <a:pt x="150164" y="83630"/>
                </a:cubicBezTo>
                <a:lnTo>
                  <a:pt x="165500" y="83630"/>
                </a:lnTo>
                <a:cubicBezTo>
                  <a:pt x="169333" y="83630"/>
                  <a:pt x="171889" y="86184"/>
                  <a:pt x="171889" y="90014"/>
                </a:cubicBezTo>
                <a:lnTo>
                  <a:pt x="171889" y="143001"/>
                </a:lnTo>
                <a:cubicBezTo>
                  <a:pt x="171889" y="165984"/>
                  <a:pt x="148886" y="183859"/>
                  <a:pt x="126521" y="187051"/>
                </a:cubicBezTo>
                <a:lnTo>
                  <a:pt x="126521" y="226631"/>
                </a:lnTo>
                <a:cubicBezTo>
                  <a:pt x="126521" y="248337"/>
                  <a:pt x="144413" y="265574"/>
                  <a:pt x="165500" y="265574"/>
                </a:cubicBezTo>
                <a:cubicBezTo>
                  <a:pt x="187225" y="265574"/>
                  <a:pt x="204478" y="247698"/>
                  <a:pt x="204478" y="226631"/>
                </a:cubicBezTo>
                <a:lnTo>
                  <a:pt x="204478" y="158323"/>
                </a:lnTo>
                <a:cubicBezTo>
                  <a:pt x="204478" y="137894"/>
                  <a:pt x="221092" y="121296"/>
                  <a:pt x="241540" y="121296"/>
                </a:cubicBezTo>
                <a:cubicBezTo>
                  <a:pt x="261987" y="121296"/>
                  <a:pt x="278602" y="137894"/>
                  <a:pt x="278602" y="158323"/>
                </a:cubicBezTo>
                <a:lnTo>
                  <a:pt x="278602" y="190881"/>
                </a:lnTo>
                <a:cubicBezTo>
                  <a:pt x="287547" y="193435"/>
                  <a:pt x="293937" y="201734"/>
                  <a:pt x="293937" y="211310"/>
                </a:cubicBezTo>
                <a:cubicBezTo>
                  <a:pt x="293937" y="223439"/>
                  <a:pt x="283713" y="233015"/>
                  <a:pt x="272212" y="233015"/>
                </a:cubicBezTo>
                <a:moveTo>
                  <a:pt x="180836" y="0"/>
                </a:moveTo>
                <a:cubicBezTo>
                  <a:pt x="80514" y="0"/>
                  <a:pt x="0" y="81076"/>
                  <a:pt x="0" y="180667"/>
                </a:cubicBezTo>
                <a:cubicBezTo>
                  <a:pt x="0" y="280895"/>
                  <a:pt x="81153" y="361333"/>
                  <a:pt x="180836" y="361333"/>
                </a:cubicBezTo>
                <a:cubicBezTo>
                  <a:pt x="280518" y="361333"/>
                  <a:pt x="361671" y="280257"/>
                  <a:pt x="361671" y="180667"/>
                </a:cubicBezTo>
                <a:cubicBezTo>
                  <a:pt x="361671" y="81076"/>
                  <a:pt x="280518" y="0"/>
                  <a:pt x="180836" y="0"/>
                </a:cubicBezTo>
              </a:path>
            </a:pathLst>
          </a:custGeom>
          <a:solidFill>
            <a:schemeClr val="accent4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42" name="Graphic 4">
            <a:extLst>
              <a:ext uri="{FF2B5EF4-FFF2-40B4-BE49-F238E27FC236}">
                <a16:creationId xmlns:a16="http://schemas.microsoft.com/office/drawing/2014/main" id="{39DEEED3-9C50-4A2B-921C-E242EBF81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1214" y="1101733"/>
            <a:ext cx="695152" cy="707219"/>
            <a:chOff x="10324860" y="2371173"/>
            <a:chExt cx="361674" cy="361333"/>
          </a:xfrm>
          <a:solidFill>
            <a:schemeClr val="accent2"/>
          </a:solidFill>
        </p:grpSpPr>
        <p:sp>
          <p:nvSpPr>
            <p:cNvPr id="43" name="Graphic 4">
              <a:extLst>
                <a:ext uri="{FF2B5EF4-FFF2-40B4-BE49-F238E27FC236}">
                  <a16:creationId xmlns:a16="http://schemas.microsoft.com/office/drawing/2014/main" id="{5A22F8E9-8DEE-4565-96B1-7E922606C307}"/>
                </a:ext>
              </a:extLst>
            </p:cNvPr>
            <p:cNvSpPr/>
            <p:nvPr/>
          </p:nvSpPr>
          <p:spPr>
            <a:xfrm>
              <a:off x="10423904" y="2463103"/>
              <a:ext cx="163582" cy="177474"/>
            </a:xfrm>
            <a:custGeom>
              <a:avLst/>
              <a:gdLst>
                <a:gd name="connsiteX0" fmla="*/ 140579 w 163582"/>
                <a:gd name="connsiteY0" fmla="*/ 144278 h 177474"/>
                <a:gd name="connsiteX1" fmla="*/ 148885 w 163582"/>
                <a:gd name="connsiteY1" fmla="*/ 152577 h 177474"/>
                <a:gd name="connsiteX2" fmla="*/ 140579 w 163582"/>
                <a:gd name="connsiteY2" fmla="*/ 160876 h 177474"/>
                <a:gd name="connsiteX3" fmla="*/ 132271 w 163582"/>
                <a:gd name="connsiteY3" fmla="*/ 152577 h 177474"/>
                <a:gd name="connsiteX4" fmla="*/ 140579 w 163582"/>
                <a:gd name="connsiteY4" fmla="*/ 144278 h 177474"/>
                <a:gd name="connsiteX5" fmla="*/ 140579 w 163582"/>
                <a:gd name="connsiteY5" fmla="*/ 116188 h 177474"/>
                <a:gd name="connsiteX6" fmla="*/ 148885 w 163582"/>
                <a:gd name="connsiteY6" fmla="*/ 124488 h 177474"/>
                <a:gd name="connsiteX7" fmla="*/ 140579 w 163582"/>
                <a:gd name="connsiteY7" fmla="*/ 132787 h 177474"/>
                <a:gd name="connsiteX8" fmla="*/ 132271 w 163582"/>
                <a:gd name="connsiteY8" fmla="*/ 124488 h 177474"/>
                <a:gd name="connsiteX9" fmla="*/ 140579 w 163582"/>
                <a:gd name="connsiteY9" fmla="*/ 116188 h 177474"/>
                <a:gd name="connsiteX10" fmla="*/ 140579 w 163582"/>
                <a:gd name="connsiteY10" fmla="*/ 87460 h 177474"/>
                <a:gd name="connsiteX11" fmla="*/ 148885 w 163582"/>
                <a:gd name="connsiteY11" fmla="*/ 95760 h 177474"/>
                <a:gd name="connsiteX12" fmla="*/ 140579 w 163582"/>
                <a:gd name="connsiteY12" fmla="*/ 104059 h 177474"/>
                <a:gd name="connsiteX13" fmla="*/ 132271 w 163582"/>
                <a:gd name="connsiteY13" fmla="*/ 95760 h 177474"/>
                <a:gd name="connsiteX14" fmla="*/ 140579 w 163582"/>
                <a:gd name="connsiteY14" fmla="*/ 87460 h 177474"/>
                <a:gd name="connsiteX15" fmla="*/ 140579 w 163582"/>
                <a:gd name="connsiteY15" fmla="*/ 58733 h 177474"/>
                <a:gd name="connsiteX16" fmla="*/ 148885 w 163582"/>
                <a:gd name="connsiteY16" fmla="*/ 67032 h 177474"/>
                <a:gd name="connsiteX17" fmla="*/ 140579 w 163582"/>
                <a:gd name="connsiteY17" fmla="*/ 75331 h 177474"/>
                <a:gd name="connsiteX18" fmla="*/ 132271 w 163582"/>
                <a:gd name="connsiteY18" fmla="*/ 67032 h 177474"/>
                <a:gd name="connsiteX19" fmla="*/ 140579 w 163582"/>
                <a:gd name="connsiteY19" fmla="*/ 58733 h 177474"/>
                <a:gd name="connsiteX20" fmla="*/ 111184 w 163582"/>
                <a:gd name="connsiteY20" fmla="*/ 75331 h 177474"/>
                <a:gd name="connsiteX21" fmla="*/ 102878 w 163582"/>
                <a:gd name="connsiteY21" fmla="*/ 67032 h 177474"/>
                <a:gd name="connsiteX22" fmla="*/ 111184 w 163582"/>
                <a:gd name="connsiteY22" fmla="*/ 58733 h 177474"/>
                <a:gd name="connsiteX23" fmla="*/ 119492 w 163582"/>
                <a:gd name="connsiteY23" fmla="*/ 67032 h 177474"/>
                <a:gd name="connsiteX24" fmla="*/ 111184 w 163582"/>
                <a:gd name="connsiteY24" fmla="*/ 75331 h 177474"/>
                <a:gd name="connsiteX25" fmla="*/ 111184 w 163582"/>
                <a:gd name="connsiteY25" fmla="*/ 104697 h 177474"/>
                <a:gd name="connsiteX26" fmla="*/ 102878 w 163582"/>
                <a:gd name="connsiteY26" fmla="*/ 96398 h 177474"/>
                <a:gd name="connsiteX27" fmla="*/ 111184 w 163582"/>
                <a:gd name="connsiteY27" fmla="*/ 88099 h 177474"/>
                <a:gd name="connsiteX28" fmla="*/ 119492 w 163582"/>
                <a:gd name="connsiteY28" fmla="*/ 96398 h 177474"/>
                <a:gd name="connsiteX29" fmla="*/ 111184 w 163582"/>
                <a:gd name="connsiteY29" fmla="*/ 104697 h 177474"/>
                <a:gd name="connsiteX30" fmla="*/ 96488 w 163582"/>
                <a:gd name="connsiteY30" fmla="*/ 44049 h 177474"/>
                <a:gd name="connsiteX31" fmla="*/ 88181 w 163582"/>
                <a:gd name="connsiteY31" fmla="*/ 44049 h 177474"/>
                <a:gd name="connsiteX32" fmla="*/ 88181 w 163582"/>
                <a:gd name="connsiteY32" fmla="*/ 52349 h 177474"/>
                <a:gd name="connsiteX33" fmla="*/ 81791 w 163582"/>
                <a:gd name="connsiteY33" fmla="*/ 58733 h 177474"/>
                <a:gd name="connsiteX34" fmla="*/ 75401 w 163582"/>
                <a:gd name="connsiteY34" fmla="*/ 52349 h 177474"/>
                <a:gd name="connsiteX35" fmla="*/ 75401 w 163582"/>
                <a:gd name="connsiteY35" fmla="*/ 44049 h 177474"/>
                <a:gd name="connsiteX36" fmla="*/ 67094 w 163582"/>
                <a:gd name="connsiteY36" fmla="*/ 44049 h 177474"/>
                <a:gd name="connsiteX37" fmla="*/ 60704 w 163582"/>
                <a:gd name="connsiteY37" fmla="*/ 37665 h 177474"/>
                <a:gd name="connsiteX38" fmla="*/ 67094 w 163582"/>
                <a:gd name="connsiteY38" fmla="*/ 31281 h 177474"/>
                <a:gd name="connsiteX39" fmla="*/ 75401 w 163582"/>
                <a:gd name="connsiteY39" fmla="*/ 31281 h 177474"/>
                <a:gd name="connsiteX40" fmla="*/ 75401 w 163582"/>
                <a:gd name="connsiteY40" fmla="*/ 22982 h 177474"/>
                <a:gd name="connsiteX41" fmla="*/ 81791 w 163582"/>
                <a:gd name="connsiteY41" fmla="*/ 16598 h 177474"/>
                <a:gd name="connsiteX42" fmla="*/ 88181 w 163582"/>
                <a:gd name="connsiteY42" fmla="*/ 22982 h 177474"/>
                <a:gd name="connsiteX43" fmla="*/ 88181 w 163582"/>
                <a:gd name="connsiteY43" fmla="*/ 31281 h 177474"/>
                <a:gd name="connsiteX44" fmla="*/ 96488 w 163582"/>
                <a:gd name="connsiteY44" fmla="*/ 31281 h 177474"/>
                <a:gd name="connsiteX45" fmla="*/ 102878 w 163582"/>
                <a:gd name="connsiteY45" fmla="*/ 37665 h 177474"/>
                <a:gd name="connsiteX46" fmla="*/ 96488 w 163582"/>
                <a:gd name="connsiteY46" fmla="*/ 44049 h 177474"/>
                <a:gd name="connsiteX47" fmla="*/ 81791 w 163582"/>
                <a:gd name="connsiteY47" fmla="*/ 104697 h 177474"/>
                <a:gd name="connsiteX48" fmla="*/ 73484 w 163582"/>
                <a:gd name="connsiteY48" fmla="*/ 96398 h 177474"/>
                <a:gd name="connsiteX49" fmla="*/ 81791 w 163582"/>
                <a:gd name="connsiteY49" fmla="*/ 88099 h 177474"/>
                <a:gd name="connsiteX50" fmla="*/ 90098 w 163582"/>
                <a:gd name="connsiteY50" fmla="*/ 96398 h 177474"/>
                <a:gd name="connsiteX51" fmla="*/ 81791 w 163582"/>
                <a:gd name="connsiteY51" fmla="*/ 104697 h 177474"/>
                <a:gd name="connsiteX52" fmla="*/ 53036 w 163582"/>
                <a:gd name="connsiteY52" fmla="*/ 75331 h 177474"/>
                <a:gd name="connsiteX53" fmla="*/ 44730 w 163582"/>
                <a:gd name="connsiteY53" fmla="*/ 67032 h 177474"/>
                <a:gd name="connsiteX54" fmla="*/ 53036 w 163582"/>
                <a:gd name="connsiteY54" fmla="*/ 58733 h 177474"/>
                <a:gd name="connsiteX55" fmla="*/ 61343 w 163582"/>
                <a:gd name="connsiteY55" fmla="*/ 67032 h 177474"/>
                <a:gd name="connsiteX56" fmla="*/ 53036 w 163582"/>
                <a:gd name="connsiteY56" fmla="*/ 75331 h 177474"/>
                <a:gd name="connsiteX57" fmla="*/ 53036 w 163582"/>
                <a:gd name="connsiteY57" fmla="*/ 104697 h 177474"/>
                <a:gd name="connsiteX58" fmla="*/ 44730 w 163582"/>
                <a:gd name="connsiteY58" fmla="*/ 96398 h 177474"/>
                <a:gd name="connsiteX59" fmla="*/ 53036 w 163582"/>
                <a:gd name="connsiteY59" fmla="*/ 88099 h 177474"/>
                <a:gd name="connsiteX60" fmla="*/ 61343 w 163582"/>
                <a:gd name="connsiteY60" fmla="*/ 96398 h 177474"/>
                <a:gd name="connsiteX61" fmla="*/ 53036 w 163582"/>
                <a:gd name="connsiteY61" fmla="*/ 104697 h 177474"/>
                <a:gd name="connsiteX62" fmla="*/ 23642 w 163582"/>
                <a:gd name="connsiteY62" fmla="*/ 75331 h 177474"/>
                <a:gd name="connsiteX63" fmla="*/ 15335 w 163582"/>
                <a:gd name="connsiteY63" fmla="*/ 67032 h 177474"/>
                <a:gd name="connsiteX64" fmla="*/ 23642 w 163582"/>
                <a:gd name="connsiteY64" fmla="*/ 58733 h 177474"/>
                <a:gd name="connsiteX65" fmla="*/ 31950 w 163582"/>
                <a:gd name="connsiteY65" fmla="*/ 67032 h 177474"/>
                <a:gd name="connsiteX66" fmla="*/ 23642 w 163582"/>
                <a:gd name="connsiteY66" fmla="*/ 75331 h 177474"/>
                <a:gd name="connsiteX67" fmla="*/ 23642 w 163582"/>
                <a:gd name="connsiteY67" fmla="*/ 104697 h 177474"/>
                <a:gd name="connsiteX68" fmla="*/ 15335 w 163582"/>
                <a:gd name="connsiteY68" fmla="*/ 96398 h 177474"/>
                <a:gd name="connsiteX69" fmla="*/ 23642 w 163582"/>
                <a:gd name="connsiteY69" fmla="*/ 88099 h 177474"/>
                <a:gd name="connsiteX70" fmla="*/ 31950 w 163582"/>
                <a:gd name="connsiteY70" fmla="*/ 96398 h 177474"/>
                <a:gd name="connsiteX71" fmla="*/ 23642 w 163582"/>
                <a:gd name="connsiteY71" fmla="*/ 104697 h 177474"/>
                <a:gd name="connsiteX72" fmla="*/ 23642 w 163582"/>
                <a:gd name="connsiteY72" fmla="*/ 132787 h 177474"/>
                <a:gd name="connsiteX73" fmla="*/ 15335 w 163582"/>
                <a:gd name="connsiteY73" fmla="*/ 124488 h 177474"/>
                <a:gd name="connsiteX74" fmla="*/ 23642 w 163582"/>
                <a:gd name="connsiteY74" fmla="*/ 116188 h 177474"/>
                <a:gd name="connsiteX75" fmla="*/ 31950 w 163582"/>
                <a:gd name="connsiteY75" fmla="*/ 124488 h 177474"/>
                <a:gd name="connsiteX76" fmla="*/ 23642 w 163582"/>
                <a:gd name="connsiteY76" fmla="*/ 132787 h 177474"/>
                <a:gd name="connsiteX77" fmla="*/ 23642 w 163582"/>
                <a:gd name="connsiteY77" fmla="*/ 161515 h 177474"/>
                <a:gd name="connsiteX78" fmla="*/ 15335 w 163582"/>
                <a:gd name="connsiteY78" fmla="*/ 153216 h 177474"/>
                <a:gd name="connsiteX79" fmla="*/ 23642 w 163582"/>
                <a:gd name="connsiteY79" fmla="*/ 144916 h 177474"/>
                <a:gd name="connsiteX80" fmla="*/ 31950 w 163582"/>
                <a:gd name="connsiteY80" fmla="*/ 153216 h 177474"/>
                <a:gd name="connsiteX81" fmla="*/ 23642 w 163582"/>
                <a:gd name="connsiteY81" fmla="*/ 161515 h 177474"/>
                <a:gd name="connsiteX82" fmla="*/ 119492 w 163582"/>
                <a:gd name="connsiteY82" fmla="*/ 37665 h 177474"/>
                <a:gd name="connsiteX83" fmla="*/ 119492 w 163582"/>
                <a:gd name="connsiteY83" fmla="*/ 0 h 177474"/>
                <a:gd name="connsiteX84" fmla="*/ 44090 w 163582"/>
                <a:gd name="connsiteY84" fmla="*/ 0 h 177474"/>
                <a:gd name="connsiteX85" fmla="*/ 44090 w 163582"/>
                <a:gd name="connsiteY85" fmla="*/ 37665 h 177474"/>
                <a:gd name="connsiteX86" fmla="*/ 37700 w 163582"/>
                <a:gd name="connsiteY86" fmla="*/ 44049 h 177474"/>
                <a:gd name="connsiteX87" fmla="*/ 0 w 163582"/>
                <a:gd name="connsiteY87" fmla="*/ 44049 h 177474"/>
                <a:gd name="connsiteX88" fmla="*/ 0 w 163582"/>
                <a:gd name="connsiteY88" fmla="*/ 177475 h 177474"/>
                <a:gd name="connsiteX89" fmla="*/ 46007 w 163582"/>
                <a:gd name="connsiteY89" fmla="*/ 177475 h 177474"/>
                <a:gd name="connsiteX90" fmla="*/ 46007 w 163582"/>
                <a:gd name="connsiteY90" fmla="*/ 125126 h 177474"/>
                <a:gd name="connsiteX91" fmla="*/ 52397 w 163582"/>
                <a:gd name="connsiteY91" fmla="*/ 118742 h 177474"/>
                <a:gd name="connsiteX92" fmla="*/ 111184 w 163582"/>
                <a:gd name="connsiteY92" fmla="*/ 118742 h 177474"/>
                <a:gd name="connsiteX93" fmla="*/ 117574 w 163582"/>
                <a:gd name="connsiteY93" fmla="*/ 125126 h 177474"/>
                <a:gd name="connsiteX94" fmla="*/ 117574 w 163582"/>
                <a:gd name="connsiteY94" fmla="*/ 177475 h 177474"/>
                <a:gd name="connsiteX95" fmla="*/ 163582 w 163582"/>
                <a:gd name="connsiteY95" fmla="*/ 177475 h 177474"/>
                <a:gd name="connsiteX96" fmla="*/ 163582 w 163582"/>
                <a:gd name="connsiteY96" fmla="*/ 44049 h 177474"/>
                <a:gd name="connsiteX97" fmla="*/ 125881 w 163582"/>
                <a:gd name="connsiteY97" fmla="*/ 44049 h 177474"/>
                <a:gd name="connsiteX98" fmla="*/ 119492 w 163582"/>
                <a:gd name="connsiteY98" fmla="*/ 37665 h 1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63582" h="177474">
                  <a:moveTo>
                    <a:pt x="140579" y="144278"/>
                  </a:moveTo>
                  <a:cubicBezTo>
                    <a:pt x="145051" y="144278"/>
                    <a:pt x="148885" y="148108"/>
                    <a:pt x="148885" y="152577"/>
                  </a:cubicBezTo>
                  <a:cubicBezTo>
                    <a:pt x="148885" y="157046"/>
                    <a:pt x="145051" y="160876"/>
                    <a:pt x="140579" y="160876"/>
                  </a:cubicBezTo>
                  <a:cubicBezTo>
                    <a:pt x="136105" y="160876"/>
                    <a:pt x="132271" y="157046"/>
                    <a:pt x="132271" y="152577"/>
                  </a:cubicBezTo>
                  <a:cubicBezTo>
                    <a:pt x="132271" y="148108"/>
                    <a:pt x="136105" y="144278"/>
                    <a:pt x="140579" y="144278"/>
                  </a:cubicBezTo>
                  <a:moveTo>
                    <a:pt x="140579" y="116188"/>
                  </a:moveTo>
                  <a:cubicBezTo>
                    <a:pt x="145051" y="116188"/>
                    <a:pt x="148885" y="120019"/>
                    <a:pt x="148885" y="124488"/>
                  </a:cubicBezTo>
                  <a:cubicBezTo>
                    <a:pt x="148885" y="128956"/>
                    <a:pt x="145051" y="132787"/>
                    <a:pt x="140579" y="132787"/>
                  </a:cubicBezTo>
                  <a:cubicBezTo>
                    <a:pt x="136105" y="132787"/>
                    <a:pt x="132271" y="128956"/>
                    <a:pt x="132271" y="124488"/>
                  </a:cubicBezTo>
                  <a:cubicBezTo>
                    <a:pt x="132271" y="120019"/>
                    <a:pt x="136105" y="116188"/>
                    <a:pt x="140579" y="116188"/>
                  </a:cubicBezTo>
                  <a:moveTo>
                    <a:pt x="140579" y="87460"/>
                  </a:moveTo>
                  <a:cubicBezTo>
                    <a:pt x="145051" y="87460"/>
                    <a:pt x="148885" y="91291"/>
                    <a:pt x="148885" y="95760"/>
                  </a:cubicBezTo>
                  <a:cubicBezTo>
                    <a:pt x="148885" y="100228"/>
                    <a:pt x="145051" y="104059"/>
                    <a:pt x="140579" y="104059"/>
                  </a:cubicBezTo>
                  <a:cubicBezTo>
                    <a:pt x="136105" y="104059"/>
                    <a:pt x="132271" y="100228"/>
                    <a:pt x="132271" y="95760"/>
                  </a:cubicBezTo>
                  <a:cubicBezTo>
                    <a:pt x="132271" y="91291"/>
                    <a:pt x="136105" y="87460"/>
                    <a:pt x="140579" y="87460"/>
                  </a:cubicBezTo>
                  <a:moveTo>
                    <a:pt x="140579" y="58733"/>
                  </a:moveTo>
                  <a:cubicBezTo>
                    <a:pt x="145051" y="58733"/>
                    <a:pt x="148885" y="62563"/>
                    <a:pt x="148885" y="67032"/>
                  </a:cubicBezTo>
                  <a:cubicBezTo>
                    <a:pt x="148885" y="71500"/>
                    <a:pt x="145051" y="75331"/>
                    <a:pt x="140579" y="75331"/>
                  </a:cubicBezTo>
                  <a:cubicBezTo>
                    <a:pt x="136105" y="75331"/>
                    <a:pt x="132271" y="71500"/>
                    <a:pt x="132271" y="67032"/>
                  </a:cubicBezTo>
                  <a:cubicBezTo>
                    <a:pt x="132271" y="62563"/>
                    <a:pt x="136105" y="58733"/>
                    <a:pt x="140579" y="58733"/>
                  </a:cubicBezTo>
                  <a:moveTo>
                    <a:pt x="111184" y="75331"/>
                  </a:moveTo>
                  <a:cubicBezTo>
                    <a:pt x="106712" y="75331"/>
                    <a:pt x="102878" y="71500"/>
                    <a:pt x="102878" y="67032"/>
                  </a:cubicBezTo>
                  <a:cubicBezTo>
                    <a:pt x="102878" y="62563"/>
                    <a:pt x="106712" y="58733"/>
                    <a:pt x="111184" y="58733"/>
                  </a:cubicBezTo>
                  <a:cubicBezTo>
                    <a:pt x="115658" y="58733"/>
                    <a:pt x="119492" y="62563"/>
                    <a:pt x="119492" y="67032"/>
                  </a:cubicBezTo>
                  <a:cubicBezTo>
                    <a:pt x="120130" y="71500"/>
                    <a:pt x="116297" y="75331"/>
                    <a:pt x="111184" y="75331"/>
                  </a:cubicBezTo>
                  <a:moveTo>
                    <a:pt x="111184" y="104697"/>
                  </a:moveTo>
                  <a:cubicBezTo>
                    <a:pt x="106712" y="104697"/>
                    <a:pt x="102878" y="100867"/>
                    <a:pt x="102878" y="96398"/>
                  </a:cubicBezTo>
                  <a:cubicBezTo>
                    <a:pt x="102878" y="91929"/>
                    <a:pt x="106712" y="88099"/>
                    <a:pt x="111184" y="88099"/>
                  </a:cubicBezTo>
                  <a:cubicBezTo>
                    <a:pt x="115658" y="88099"/>
                    <a:pt x="119492" y="91929"/>
                    <a:pt x="119492" y="96398"/>
                  </a:cubicBezTo>
                  <a:cubicBezTo>
                    <a:pt x="119492" y="100867"/>
                    <a:pt x="116297" y="104697"/>
                    <a:pt x="111184" y="104697"/>
                  </a:cubicBezTo>
                  <a:moveTo>
                    <a:pt x="96488" y="44049"/>
                  </a:moveTo>
                  <a:lnTo>
                    <a:pt x="88181" y="44049"/>
                  </a:lnTo>
                  <a:lnTo>
                    <a:pt x="88181" y="52349"/>
                  </a:lnTo>
                  <a:cubicBezTo>
                    <a:pt x="88181" y="56179"/>
                    <a:pt x="85625" y="58733"/>
                    <a:pt x="81791" y="58733"/>
                  </a:cubicBezTo>
                  <a:cubicBezTo>
                    <a:pt x="77957" y="58733"/>
                    <a:pt x="75401" y="56179"/>
                    <a:pt x="75401" y="52349"/>
                  </a:cubicBezTo>
                  <a:lnTo>
                    <a:pt x="75401" y="44049"/>
                  </a:lnTo>
                  <a:lnTo>
                    <a:pt x="67094" y="44049"/>
                  </a:lnTo>
                  <a:cubicBezTo>
                    <a:pt x="63260" y="44049"/>
                    <a:pt x="60704" y="41496"/>
                    <a:pt x="60704" y="37665"/>
                  </a:cubicBezTo>
                  <a:cubicBezTo>
                    <a:pt x="60704" y="33835"/>
                    <a:pt x="63260" y="31281"/>
                    <a:pt x="67094" y="31281"/>
                  </a:cubicBezTo>
                  <a:lnTo>
                    <a:pt x="75401" y="31281"/>
                  </a:lnTo>
                  <a:lnTo>
                    <a:pt x="75401" y="22982"/>
                  </a:lnTo>
                  <a:cubicBezTo>
                    <a:pt x="75401" y="19152"/>
                    <a:pt x="77957" y="16598"/>
                    <a:pt x="81791" y="16598"/>
                  </a:cubicBezTo>
                  <a:cubicBezTo>
                    <a:pt x="85625" y="16598"/>
                    <a:pt x="88181" y="19152"/>
                    <a:pt x="88181" y="22982"/>
                  </a:cubicBezTo>
                  <a:lnTo>
                    <a:pt x="88181" y="31281"/>
                  </a:lnTo>
                  <a:lnTo>
                    <a:pt x="96488" y="31281"/>
                  </a:lnTo>
                  <a:cubicBezTo>
                    <a:pt x="100322" y="31281"/>
                    <a:pt x="102878" y="33835"/>
                    <a:pt x="102878" y="37665"/>
                  </a:cubicBezTo>
                  <a:cubicBezTo>
                    <a:pt x="102878" y="41496"/>
                    <a:pt x="100322" y="44049"/>
                    <a:pt x="96488" y="44049"/>
                  </a:cubicBezTo>
                  <a:moveTo>
                    <a:pt x="81791" y="104697"/>
                  </a:moveTo>
                  <a:cubicBezTo>
                    <a:pt x="77318" y="104697"/>
                    <a:pt x="73484" y="100867"/>
                    <a:pt x="73484" y="96398"/>
                  </a:cubicBezTo>
                  <a:cubicBezTo>
                    <a:pt x="73484" y="91929"/>
                    <a:pt x="77318" y="88099"/>
                    <a:pt x="81791" y="88099"/>
                  </a:cubicBezTo>
                  <a:cubicBezTo>
                    <a:pt x="86264" y="88099"/>
                    <a:pt x="90098" y="91929"/>
                    <a:pt x="90098" y="96398"/>
                  </a:cubicBezTo>
                  <a:cubicBezTo>
                    <a:pt x="90098" y="100867"/>
                    <a:pt x="86903" y="104697"/>
                    <a:pt x="81791" y="104697"/>
                  </a:cubicBezTo>
                  <a:moveTo>
                    <a:pt x="53036" y="75331"/>
                  </a:moveTo>
                  <a:cubicBezTo>
                    <a:pt x="48563" y="75331"/>
                    <a:pt x="44730" y="71500"/>
                    <a:pt x="44730" y="67032"/>
                  </a:cubicBezTo>
                  <a:cubicBezTo>
                    <a:pt x="44730" y="62563"/>
                    <a:pt x="48563" y="58733"/>
                    <a:pt x="53036" y="58733"/>
                  </a:cubicBezTo>
                  <a:cubicBezTo>
                    <a:pt x="57509" y="58733"/>
                    <a:pt x="61343" y="62563"/>
                    <a:pt x="61343" y="67032"/>
                  </a:cubicBezTo>
                  <a:cubicBezTo>
                    <a:pt x="61343" y="71500"/>
                    <a:pt x="57509" y="75331"/>
                    <a:pt x="53036" y="75331"/>
                  </a:cubicBezTo>
                  <a:moveTo>
                    <a:pt x="53036" y="104697"/>
                  </a:moveTo>
                  <a:cubicBezTo>
                    <a:pt x="48563" y="104697"/>
                    <a:pt x="44730" y="100867"/>
                    <a:pt x="44730" y="96398"/>
                  </a:cubicBezTo>
                  <a:cubicBezTo>
                    <a:pt x="44730" y="91929"/>
                    <a:pt x="48563" y="88099"/>
                    <a:pt x="53036" y="88099"/>
                  </a:cubicBezTo>
                  <a:cubicBezTo>
                    <a:pt x="57509" y="88099"/>
                    <a:pt x="61343" y="91929"/>
                    <a:pt x="61343" y="96398"/>
                  </a:cubicBezTo>
                  <a:cubicBezTo>
                    <a:pt x="61343" y="100867"/>
                    <a:pt x="57509" y="104697"/>
                    <a:pt x="53036" y="104697"/>
                  </a:cubicBezTo>
                  <a:moveTo>
                    <a:pt x="23642" y="75331"/>
                  </a:moveTo>
                  <a:cubicBezTo>
                    <a:pt x="19170" y="75331"/>
                    <a:pt x="15335" y="71500"/>
                    <a:pt x="15335" y="67032"/>
                  </a:cubicBezTo>
                  <a:cubicBezTo>
                    <a:pt x="15335" y="62563"/>
                    <a:pt x="19170" y="58733"/>
                    <a:pt x="23642" y="58733"/>
                  </a:cubicBezTo>
                  <a:cubicBezTo>
                    <a:pt x="28115" y="58733"/>
                    <a:pt x="31950" y="62563"/>
                    <a:pt x="31950" y="67032"/>
                  </a:cubicBezTo>
                  <a:cubicBezTo>
                    <a:pt x="31950" y="71500"/>
                    <a:pt x="28115" y="75331"/>
                    <a:pt x="23642" y="75331"/>
                  </a:cubicBezTo>
                  <a:moveTo>
                    <a:pt x="23642" y="104697"/>
                  </a:moveTo>
                  <a:cubicBezTo>
                    <a:pt x="19170" y="104697"/>
                    <a:pt x="15335" y="100867"/>
                    <a:pt x="15335" y="96398"/>
                  </a:cubicBezTo>
                  <a:cubicBezTo>
                    <a:pt x="15335" y="91929"/>
                    <a:pt x="19170" y="88099"/>
                    <a:pt x="23642" y="88099"/>
                  </a:cubicBezTo>
                  <a:cubicBezTo>
                    <a:pt x="28115" y="88099"/>
                    <a:pt x="31950" y="91929"/>
                    <a:pt x="31950" y="96398"/>
                  </a:cubicBezTo>
                  <a:cubicBezTo>
                    <a:pt x="31950" y="100867"/>
                    <a:pt x="28115" y="104697"/>
                    <a:pt x="23642" y="104697"/>
                  </a:cubicBezTo>
                  <a:moveTo>
                    <a:pt x="23642" y="132787"/>
                  </a:moveTo>
                  <a:cubicBezTo>
                    <a:pt x="19170" y="132787"/>
                    <a:pt x="15335" y="128956"/>
                    <a:pt x="15335" y="124488"/>
                  </a:cubicBezTo>
                  <a:cubicBezTo>
                    <a:pt x="15335" y="120019"/>
                    <a:pt x="19170" y="116188"/>
                    <a:pt x="23642" y="116188"/>
                  </a:cubicBezTo>
                  <a:cubicBezTo>
                    <a:pt x="28115" y="116188"/>
                    <a:pt x="31950" y="120019"/>
                    <a:pt x="31950" y="124488"/>
                  </a:cubicBezTo>
                  <a:cubicBezTo>
                    <a:pt x="31950" y="128956"/>
                    <a:pt x="28115" y="132787"/>
                    <a:pt x="23642" y="132787"/>
                  </a:cubicBezTo>
                  <a:moveTo>
                    <a:pt x="23642" y="161515"/>
                  </a:moveTo>
                  <a:cubicBezTo>
                    <a:pt x="19170" y="161515"/>
                    <a:pt x="15335" y="157684"/>
                    <a:pt x="15335" y="153216"/>
                  </a:cubicBezTo>
                  <a:cubicBezTo>
                    <a:pt x="15335" y="148747"/>
                    <a:pt x="19170" y="144916"/>
                    <a:pt x="23642" y="144916"/>
                  </a:cubicBezTo>
                  <a:cubicBezTo>
                    <a:pt x="28115" y="144916"/>
                    <a:pt x="31950" y="148747"/>
                    <a:pt x="31950" y="153216"/>
                  </a:cubicBezTo>
                  <a:cubicBezTo>
                    <a:pt x="31950" y="157684"/>
                    <a:pt x="28115" y="161515"/>
                    <a:pt x="23642" y="161515"/>
                  </a:cubicBezTo>
                  <a:moveTo>
                    <a:pt x="119492" y="37665"/>
                  </a:moveTo>
                  <a:lnTo>
                    <a:pt x="119492" y="0"/>
                  </a:lnTo>
                  <a:lnTo>
                    <a:pt x="44090" y="0"/>
                  </a:lnTo>
                  <a:lnTo>
                    <a:pt x="44090" y="37665"/>
                  </a:lnTo>
                  <a:cubicBezTo>
                    <a:pt x="44090" y="41496"/>
                    <a:pt x="41535" y="44049"/>
                    <a:pt x="37700" y="44049"/>
                  </a:cubicBezTo>
                  <a:lnTo>
                    <a:pt x="0" y="44049"/>
                  </a:lnTo>
                  <a:lnTo>
                    <a:pt x="0" y="177475"/>
                  </a:lnTo>
                  <a:lnTo>
                    <a:pt x="46007" y="177475"/>
                  </a:lnTo>
                  <a:lnTo>
                    <a:pt x="46007" y="125126"/>
                  </a:lnTo>
                  <a:cubicBezTo>
                    <a:pt x="46007" y="121296"/>
                    <a:pt x="48563" y="118742"/>
                    <a:pt x="52397" y="118742"/>
                  </a:cubicBezTo>
                  <a:lnTo>
                    <a:pt x="111184" y="118742"/>
                  </a:lnTo>
                  <a:cubicBezTo>
                    <a:pt x="115019" y="118742"/>
                    <a:pt x="117574" y="121296"/>
                    <a:pt x="117574" y="125126"/>
                  </a:cubicBezTo>
                  <a:lnTo>
                    <a:pt x="117574" y="177475"/>
                  </a:lnTo>
                  <a:lnTo>
                    <a:pt x="163582" y="177475"/>
                  </a:lnTo>
                  <a:lnTo>
                    <a:pt x="163582" y="44049"/>
                  </a:lnTo>
                  <a:lnTo>
                    <a:pt x="125881" y="44049"/>
                  </a:lnTo>
                  <a:cubicBezTo>
                    <a:pt x="122686" y="44049"/>
                    <a:pt x="119492" y="41496"/>
                    <a:pt x="119492" y="37665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id="{F6A1AE52-0A55-4383-BA4B-C7D516B36F99}"/>
                </a:ext>
              </a:extLst>
            </p:cNvPr>
            <p:cNvSpPr/>
            <p:nvPr/>
          </p:nvSpPr>
          <p:spPr>
            <a:xfrm>
              <a:off x="10512085" y="2595251"/>
              <a:ext cx="16613" cy="45964"/>
            </a:xfrm>
            <a:custGeom>
              <a:avLst/>
              <a:gdLst>
                <a:gd name="connsiteX0" fmla="*/ 0 w 16613"/>
                <a:gd name="connsiteY0" fmla="*/ 0 h 45964"/>
                <a:gd name="connsiteX1" fmla="*/ 16614 w 16613"/>
                <a:gd name="connsiteY1" fmla="*/ 0 h 45964"/>
                <a:gd name="connsiteX2" fmla="*/ 16614 w 16613"/>
                <a:gd name="connsiteY2" fmla="*/ 45965 h 45964"/>
                <a:gd name="connsiteX3" fmla="*/ 0 w 16613"/>
                <a:gd name="connsiteY3" fmla="*/ 45965 h 4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" h="45964">
                  <a:moveTo>
                    <a:pt x="0" y="0"/>
                  </a:moveTo>
                  <a:lnTo>
                    <a:pt x="16614" y="0"/>
                  </a:lnTo>
                  <a:lnTo>
                    <a:pt x="16614" y="45965"/>
                  </a:lnTo>
                  <a:lnTo>
                    <a:pt x="0" y="4596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raphic 4">
              <a:extLst>
                <a:ext uri="{FF2B5EF4-FFF2-40B4-BE49-F238E27FC236}">
                  <a16:creationId xmlns:a16="http://schemas.microsoft.com/office/drawing/2014/main" id="{CEF85C2C-689D-48E0-A4D5-A3EA5F98818D}"/>
                </a:ext>
              </a:extLst>
            </p:cNvPr>
            <p:cNvSpPr/>
            <p:nvPr/>
          </p:nvSpPr>
          <p:spPr>
            <a:xfrm>
              <a:off x="10483330" y="2595251"/>
              <a:ext cx="16613" cy="45964"/>
            </a:xfrm>
            <a:custGeom>
              <a:avLst/>
              <a:gdLst>
                <a:gd name="connsiteX0" fmla="*/ 0 w 16613"/>
                <a:gd name="connsiteY0" fmla="*/ 0 h 45964"/>
                <a:gd name="connsiteX1" fmla="*/ 16614 w 16613"/>
                <a:gd name="connsiteY1" fmla="*/ 0 h 45964"/>
                <a:gd name="connsiteX2" fmla="*/ 16614 w 16613"/>
                <a:gd name="connsiteY2" fmla="*/ 45965 h 45964"/>
                <a:gd name="connsiteX3" fmla="*/ 0 w 16613"/>
                <a:gd name="connsiteY3" fmla="*/ 45965 h 4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" h="45964">
                  <a:moveTo>
                    <a:pt x="0" y="0"/>
                  </a:moveTo>
                  <a:lnTo>
                    <a:pt x="16614" y="0"/>
                  </a:lnTo>
                  <a:lnTo>
                    <a:pt x="16614" y="45965"/>
                  </a:lnTo>
                  <a:lnTo>
                    <a:pt x="0" y="4596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raphic 4">
              <a:extLst>
                <a:ext uri="{FF2B5EF4-FFF2-40B4-BE49-F238E27FC236}">
                  <a16:creationId xmlns:a16="http://schemas.microsoft.com/office/drawing/2014/main" id="{4557D792-13D1-4EEF-8A36-507497A4D68B}"/>
                </a:ext>
              </a:extLst>
            </p:cNvPr>
            <p:cNvSpPr/>
            <p:nvPr/>
          </p:nvSpPr>
          <p:spPr>
            <a:xfrm>
              <a:off x="10324860" y="2371173"/>
              <a:ext cx="361674" cy="361333"/>
            </a:xfrm>
            <a:custGeom>
              <a:avLst/>
              <a:gdLst>
                <a:gd name="connsiteX0" fmla="*/ 276684 w 361674"/>
                <a:gd name="connsiteY0" fmla="*/ 135979 h 361333"/>
                <a:gd name="connsiteX1" fmla="*/ 276045 w 361674"/>
                <a:gd name="connsiteY1" fmla="*/ 135979 h 361333"/>
                <a:gd name="connsiteX2" fmla="*/ 276045 w 361674"/>
                <a:gd name="connsiteY2" fmla="*/ 275788 h 361333"/>
                <a:gd name="connsiteX3" fmla="*/ 269655 w 361674"/>
                <a:gd name="connsiteY3" fmla="*/ 282172 h 361333"/>
                <a:gd name="connsiteX4" fmla="*/ 93932 w 361674"/>
                <a:gd name="connsiteY4" fmla="*/ 282172 h 361333"/>
                <a:gd name="connsiteX5" fmla="*/ 87542 w 361674"/>
                <a:gd name="connsiteY5" fmla="*/ 275788 h 361333"/>
                <a:gd name="connsiteX6" fmla="*/ 87542 w 361674"/>
                <a:gd name="connsiteY6" fmla="*/ 135979 h 361333"/>
                <a:gd name="connsiteX7" fmla="*/ 86903 w 361674"/>
                <a:gd name="connsiteY7" fmla="*/ 135979 h 361333"/>
                <a:gd name="connsiteX8" fmla="*/ 80513 w 361674"/>
                <a:gd name="connsiteY8" fmla="*/ 129595 h 361333"/>
                <a:gd name="connsiteX9" fmla="*/ 86903 w 361674"/>
                <a:gd name="connsiteY9" fmla="*/ 123211 h 361333"/>
                <a:gd name="connsiteX10" fmla="*/ 93932 w 361674"/>
                <a:gd name="connsiteY10" fmla="*/ 123211 h 361333"/>
                <a:gd name="connsiteX11" fmla="*/ 131633 w 361674"/>
                <a:gd name="connsiteY11" fmla="*/ 123211 h 361333"/>
                <a:gd name="connsiteX12" fmla="*/ 131633 w 361674"/>
                <a:gd name="connsiteY12" fmla="*/ 85546 h 361333"/>
                <a:gd name="connsiteX13" fmla="*/ 138022 w 361674"/>
                <a:gd name="connsiteY13" fmla="*/ 79162 h 361333"/>
                <a:gd name="connsiteX14" fmla="*/ 226203 w 361674"/>
                <a:gd name="connsiteY14" fmla="*/ 79162 h 361333"/>
                <a:gd name="connsiteX15" fmla="*/ 232593 w 361674"/>
                <a:gd name="connsiteY15" fmla="*/ 85546 h 361333"/>
                <a:gd name="connsiteX16" fmla="*/ 232593 w 361674"/>
                <a:gd name="connsiteY16" fmla="*/ 123211 h 361333"/>
                <a:gd name="connsiteX17" fmla="*/ 270294 w 361674"/>
                <a:gd name="connsiteY17" fmla="*/ 123211 h 361333"/>
                <a:gd name="connsiteX18" fmla="*/ 277323 w 361674"/>
                <a:gd name="connsiteY18" fmla="*/ 123211 h 361333"/>
                <a:gd name="connsiteX19" fmla="*/ 283713 w 361674"/>
                <a:gd name="connsiteY19" fmla="*/ 129595 h 361333"/>
                <a:gd name="connsiteX20" fmla="*/ 276684 w 361674"/>
                <a:gd name="connsiteY20" fmla="*/ 135979 h 361333"/>
                <a:gd name="connsiteX21" fmla="*/ 180835 w 361674"/>
                <a:gd name="connsiteY21" fmla="*/ 0 h 361333"/>
                <a:gd name="connsiteX22" fmla="*/ 0 w 361674"/>
                <a:gd name="connsiteY22" fmla="*/ 180667 h 361333"/>
                <a:gd name="connsiteX23" fmla="*/ 180835 w 361674"/>
                <a:gd name="connsiteY23" fmla="*/ 361333 h 361333"/>
                <a:gd name="connsiteX24" fmla="*/ 361670 w 361674"/>
                <a:gd name="connsiteY24" fmla="*/ 180667 h 361333"/>
                <a:gd name="connsiteX25" fmla="*/ 180835 w 361674"/>
                <a:gd name="connsiteY25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1674" h="361333">
                  <a:moveTo>
                    <a:pt x="276684" y="135979"/>
                  </a:moveTo>
                  <a:lnTo>
                    <a:pt x="276045" y="135979"/>
                  </a:lnTo>
                  <a:lnTo>
                    <a:pt x="276045" y="275788"/>
                  </a:lnTo>
                  <a:cubicBezTo>
                    <a:pt x="276045" y="279619"/>
                    <a:pt x="273489" y="282172"/>
                    <a:pt x="269655" y="282172"/>
                  </a:cubicBezTo>
                  <a:lnTo>
                    <a:pt x="93932" y="282172"/>
                  </a:lnTo>
                  <a:cubicBezTo>
                    <a:pt x="90098" y="282172"/>
                    <a:pt x="87542" y="279619"/>
                    <a:pt x="87542" y="275788"/>
                  </a:cubicBezTo>
                  <a:lnTo>
                    <a:pt x="87542" y="135979"/>
                  </a:lnTo>
                  <a:lnTo>
                    <a:pt x="86903" y="135979"/>
                  </a:lnTo>
                  <a:cubicBezTo>
                    <a:pt x="83069" y="135979"/>
                    <a:pt x="80513" y="133425"/>
                    <a:pt x="80513" y="129595"/>
                  </a:cubicBezTo>
                  <a:cubicBezTo>
                    <a:pt x="80513" y="125765"/>
                    <a:pt x="83069" y="123211"/>
                    <a:pt x="86903" y="123211"/>
                  </a:cubicBezTo>
                  <a:lnTo>
                    <a:pt x="93932" y="123211"/>
                  </a:lnTo>
                  <a:lnTo>
                    <a:pt x="131633" y="123211"/>
                  </a:lnTo>
                  <a:lnTo>
                    <a:pt x="131633" y="85546"/>
                  </a:lnTo>
                  <a:cubicBezTo>
                    <a:pt x="131633" y="81715"/>
                    <a:pt x="134189" y="79162"/>
                    <a:pt x="138022" y="79162"/>
                  </a:cubicBezTo>
                  <a:lnTo>
                    <a:pt x="226203" y="79162"/>
                  </a:lnTo>
                  <a:cubicBezTo>
                    <a:pt x="230038" y="79162"/>
                    <a:pt x="232593" y="81715"/>
                    <a:pt x="232593" y="85546"/>
                  </a:cubicBezTo>
                  <a:lnTo>
                    <a:pt x="232593" y="123211"/>
                  </a:lnTo>
                  <a:lnTo>
                    <a:pt x="270294" y="123211"/>
                  </a:lnTo>
                  <a:lnTo>
                    <a:pt x="277323" y="123211"/>
                  </a:lnTo>
                  <a:cubicBezTo>
                    <a:pt x="281157" y="123211"/>
                    <a:pt x="283713" y="125765"/>
                    <a:pt x="283713" y="129595"/>
                  </a:cubicBezTo>
                  <a:cubicBezTo>
                    <a:pt x="283074" y="133425"/>
                    <a:pt x="279879" y="135979"/>
                    <a:pt x="276684" y="135979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2309" y="81077"/>
                    <a:pt x="281157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" name="Graphic 4">
            <a:extLst>
              <a:ext uri="{FF2B5EF4-FFF2-40B4-BE49-F238E27FC236}">
                <a16:creationId xmlns:a16="http://schemas.microsoft.com/office/drawing/2014/main" id="{C41845FE-46C8-4FCA-A26D-916EB3F9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1214" y="4374666"/>
            <a:ext cx="695152" cy="707219"/>
            <a:chOff x="4046108" y="1402085"/>
            <a:chExt cx="361670" cy="361333"/>
          </a:xfrm>
          <a:solidFill>
            <a:schemeClr val="accent5"/>
          </a:solidFill>
        </p:grpSpPr>
        <p:sp>
          <p:nvSpPr>
            <p:cNvPr id="48" name="Graphic 4">
              <a:extLst>
                <a:ext uri="{FF2B5EF4-FFF2-40B4-BE49-F238E27FC236}">
                  <a16:creationId xmlns:a16="http://schemas.microsoft.com/office/drawing/2014/main" id="{9791000F-763C-457B-B31E-D7F8987E74F2}"/>
                </a:ext>
              </a:extLst>
            </p:cNvPr>
            <p:cNvSpPr/>
            <p:nvPr/>
          </p:nvSpPr>
          <p:spPr>
            <a:xfrm>
              <a:off x="4306817" y="1538702"/>
              <a:ext cx="16226" cy="17875"/>
            </a:xfrm>
            <a:custGeom>
              <a:avLst/>
              <a:gdLst>
                <a:gd name="connsiteX0" fmla="*/ 14697 w 16226"/>
                <a:gd name="connsiteY0" fmla="*/ 1915 h 17875"/>
                <a:gd name="connsiteX1" fmla="*/ 14058 w 16226"/>
                <a:gd name="connsiteY1" fmla="*/ 1277 h 17875"/>
                <a:gd name="connsiteX2" fmla="*/ 11502 w 16226"/>
                <a:gd name="connsiteY2" fmla="*/ 0 h 17875"/>
                <a:gd name="connsiteX3" fmla="*/ 8946 w 16226"/>
                <a:gd name="connsiteY3" fmla="*/ 1277 h 17875"/>
                <a:gd name="connsiteX4" fmla="*/ 0 w 16226"/>
                <a:gd name="connsiteY4" fmla="*/ 12130 h 17875"/>
                <a:gd name="connsiteX5" fmla="*/ 2556 w 16226"/>
                <a:gd name="connsiteY5" fmla="*/ 15322 h 17875"/>
                <a:gd name="connsiteX6" fmla="*/ 3195 w 16226"/>
                <a:gd name="connsiteY6" fmla="*/ 15960 h 17875"/>
                <a:gd name="connsiteX7" fmla="*/ 6390 w 16226"/>
                <a:gd name="connsiteY7" fmla="*/ 17875 h 17875"/>
                <a:gd name="connsiteX8" fmla="*/ 15336 w 16226"/>
                <a:gd name="connsiteY8" fmla="*/ 7022 h 17875"/>
                <a:gd name="connsiteX9" fmla="*/ 14697 w 16226"/>
                <a:gd name="connsiteY9" fmla="*/ 1915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6" h="17875">
                  <a:moveTo>
                    <a:pt x="14697" y="1915"/>
                  </a:moveTo>
                  <a:lnTo>
                    <a:pt x="14058" y="1277"/>
                  </a:lnTo>
                  <a:cubicBezTo>
                    <a:pt x="13419" y="638"/>
                    <a:pt x="12141" y="0"/>
                    <a:pt x="11502" y="0"/>
                  </a:cubicBezTo>
                  <a:cubicBezTo>
                    <a:pt x="10863" y="0"/>
                    <a:pt x="10224" y="0"/>
                    <a:pt x="8946" y="1277"/>
                  </a:cubicBezTo>
                  <a:lnTo>
                    <a:pt x="0" y="12130"/>
                  </a:lnTo>
                  <a:cubicBezTo>
                    <a:pt x="0" y="12768"/>
                    <a:pt x="639" y="14045"/>
                    <a:pt x="2556" y="15322"/>
                  </a:cubicBezTo>
                  <a:lnTo>
                    <a:pt x="3195" y="15960"/>
                  </a:lnTo>
                  <a:cubicBezTo>
                    <a:pt x="4473" y="17237"/>
                    <a:pt x="5751" y="17875"/>
                    <a:pt x="6390" y="17875"/>
                  </a:cubicBezTo>
                  <a:lnTo>
                    <a:pt x="15336" y="7022"/>
                  </a:lnTo>
                  <a:cubicBezTo>
                    <a:pt x="16614" y="5107"/>
                    <a:pt x="16614" y="3192"/>
                    <a:pt x="14697" y="191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B871DE99-C516-49D5-87C6-6826E5AD2819}"/>
                </a:ext>
              </a:extLst>
            </p:cNvPr>
            <p:cNvSpPr/>
            <p:nvPr/>
          </p:nvSpPr>
          <p:spPr>
            <a:xfrm>
              <a:off x="4232055" y="1527211"/>
              <a:ext cx="44729" cy="44687"/>
            </a:xfrm>
            <a:custGeom>
              <a:avLst/>
              <a:gdLst>
                <a:gd name="connsiteX0" fmla="*/ 25560 w 44729"/>
                <a:gd name="connsiteY0" fmla="*/ 12768 h 44687"/>
                <a:gd name="connsiteX1" fmla="*/ 25560 w 44729"/>
                <a:gd name="connsiteY1" fmla="*/ 0 h 44687"/>
                <a:gd name="connsiteX2" fmla="*/ 19170 w 44729"/>
                <a:gd name="connsiteY2" fmla="*/ 0 h 44687"/>
                <a:gd name="connsiteX3" fmla="*/ 19170 w 44729"/>
                <a:gd name="connsiteY3" fmla="*/ 12768 h 44687"/>
                <a:gd name="connsiteX4" fmla="*/ 12780 w 44729"/>
                <a:gd name="connsiteY4" fmla="*/ 19152 h 44687"/>
                <a:gd name="connsiteX5" fmla="*/ 0 w 44729"/>
                <a:gd name="connsiteY5" fmla="*/ 19152 h 44687"/>
                <a:gd name="connsiteX6" fmla="*/ 0 w 44729"/>
                <a:gd name="connsiteY6" fmla="*/ 25536 h 44687"/>
                <a:gd name="connsiteX7" fmla="*/ 12780 w 44729"/>
                <a:gd name="connsiteY7" fmla="*/ 25536 h 44687"/>
                <a:gd name="connsiteX8" fmla="*/ 19170 w 44729"/>
                <a:gd name="connsiteY8" fmla="*/ 31920 h 44687"/>
                <a:gd name="connsiteX9" fmla="*/ 19170 w 44729"/>
                <a:gd name="connsiteY9" fmla="*/ 44688 h 44687"/>
                <a:gd name="connsiteX10" fmla="*/ 25560 w 44729"/>
                <a:gd name="connsiteY10" fmla="*/ 44688 h 44687"/>
                <a:gd name="connsiteX11" fmla="*/ 25560 w 44729"/>
                <a:gd name="connsiteY11" fmla="*/ 31920 h 44687"/>
                <a:gd name="connsiteX12" fmla="*/ 31950 w 44729"/>
                <a:gd name="connsiteY12" fmla="*/ 25536 h 44687"/>
                <a:gd name="connsiteX13" fmla="*/ 44730 w 44729"/>
                <a:gd name="connsiteY13" fmla="*/ 25536 h 44687"/>
                <a:gd name="connsiteX14" fmla="*/ 44730 w 44729"/>
                <a:gd name="connsiteY14" fmla="*/ 19152 h 44687"/>
                <a:gd name="connsiteX15" fmla="*/ 31950 w 44729"/>
                <a:gd name="connsiteY15" fmla="*/ 19152 h 44687"/>
                <a:gd name="connsiteX16" fmla="*/ 25560 w 44729"/>
                <a:gd name="connsiteY16" fmla="*/ 12768 h 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29" h="44687">
                  <a:moveTo>
                    <a:pt x="25560" y="12768"/>
                  </a:moveTo>
                  <a:lnTo>
                    <a:pt x="25560" y="0"/>
                  </a:lnTo>
                  <a:lnTo>
                    <a:pt x="19170" y="0"/>
                  </a:lnTo>
                  <a:lnTo>
                    <a:pt x="19170" y="12768"/>
                  </a:lnTo>
                  <a:cubicBezTo>
                    <a:pt x="19170" y="16598"/>
                    <a:pt x="16614" y="19152"/>
                    <a:pt x="12780" y="19152"/>
                  </a:cubicBezTo>
                  <a:lnTo>
                    <a:pt x="0" y="19152"/>
                  </a:lnTo>
                  <a:lnTo>
                    <a:pt x="0" y="25536"/>
                  </a:lnTo>
                  <a:lnTo>
                    <a:pt x="12780" y="25536"/>
                  </a:lnTo>
                  <a:cubicBezTo>
                    <a:pt x="16614" y="25536"/>
                    <a:pt x="19170" y="28089"/>
                    <a:pt x="19170" y="31920"/>
                  </a:cubicBezTo>
                  <a:lnTo>
                    <a:pt x="19170" y="44688"/>
                  </a:lnTo>
                  <a:lnTo>
                    <a:pt x="25560" y="44688"/>
                  </a:lnTo>
                  <a:lnTo>
                    <a:pt x="25560" y="31920"/>
                  </a:lnTo>
                  <a:cubicBezTo>
                    <a:pt x="25560" y="28089"/>
                    <a:pt x="28116" y="25536"/>
                    <a:pt x="31950" y="25536"/>
                  </a:cubicBezTo>
                  <a:lnTo>
                    <a:pt x="44730" y="25536"/>
                  </a:lnTo>
                  <a:lnTo>
                    <a:pt x="44730" y="19152"/>
                  </a:lnTo>
                  <a:lnTo>
                    <a:pt x="31950" y="19152"/>
                  </a:lnTo>
                  <a:cubicBezTo>
                    <a:pt x="28116" y="19152"/>
                    <a:pt x="25560" y="16598"/>
                    <a:pt x="25560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A4262912-57F0-4538-8238-3CB372D866EC}"/>
                </a:ext>
              </a:extLst>
            </p:cNvPr>
            <p:cNvSpPr/>
            <p:nvPr/>
          </p:nvSpPr>
          <p:spPr>
            <a:xfrm>
              <a:off x="4165600" y="1534871"/>
              <a:ext cx="99044" cy="141724"/>
            </a:xfrm>
            <a:custGeom>
              <a:avLst/>
              <a:gdLst>
                <a:gd name="connsiteX0" fmla="*/ 51119 w 99044"/>
                <a:gd name="connsiteY0" fmla="*/ 122572 h 141724"/>
                <a:gd name="connsiteX1" fmla="*/ 45368 w 99044"/>
                <a:gd name="connsiteY1" fmla="*/ 127041 h 141724"/>
                <a:gd name="connsiteX2" fmla="*/ 43451 w 99044"/>
                <a:gd name="connsiteY2" fmla="*/ 126403 h 141724"/>
                <a:gd name="connsiteX3" fmla="*/ 39617 w 99044"/>
                <a:gd name="connsiteY3" fmla="*/ 118104 h 141724"/>
                <a:gd name="connsiteX4" fmla="*/ 31310 w 99044"/>
                <a:gd name="connsiteY4" fmla="*/ 55541 h 141724"/>
                <a:gd name="connsiteX5" fmla="*/ 30032 w 99044"/>
                <a:gd name="connsiteY5" fmla="*/ 49795 h 141724"/>
                <a:gd name="connsiteX6" fmla="*/ 36422 w 99044"/>
                <a:gd name="connsiteY6" fmla="*/ 16598 h 141724"/>
                <a:gd name="connsiteX7" fmla="*/ 31310 w 99044"/>
                <a:gd name="connsiteY7" fmla="*/ 638 h 141724"/>
                <a:gd name="connsiteX8" fmla="*/ 29394 w 99044"/>
                <a:gd name="connsiteY8" fmla="*/ 0 h 141724"/>
                <a:gd name="connsiteX9" fmla="*/ 28115 w 99044"/>
                <a:gd name="connsiteY9" fmla="*/ 638 h 141724"/>
                <a:gd name="connsiteX10" fmla="*/ 21726 w 99044"/>
                <a:gd name="connsiteY10" fmla="*/ 21706 h 141724"/>
                <a:gd name="connsiteX11" fmla="*/ 13419 w 99044"/>
                <a:gd name="connsiteY11" fmla="*/ 45965 h 141724"/>
                <a:gd name="connsiteX12" fmla="*/ 10224 w 99044"/>
                <a:gd name="connsiteY12" fmla="*/ 70224 h 141724"/>
                <a:gd name="connsiteX13" fmla="*/ 8307 w 99044"/>
                <a:gd name="connsiteY13" fmla="*/ 85545 h 141724"/>
                <a:gd name="connsiteX14" fmla="*/ 0 w 99044"/>
                <a:gd name="connsiteY14" fmla="*/ 99590 h 141724"/>
                <a:gd name="connsiteX15" fmla="*/ 42173 w 99044"/>
                <a:gd name="connsiteY15" fmla="*/ 141724 h 141724"/>
                <a:gd name="connsiteX16" fmla="*/ 49841 w 99044"/>
                <a:gd name="connsiteY16" fmla="*/ 134064 h 141724"/>
                <a:gd name="connsiteX17" fmla="*/ 54953 w 99044"/>
                <a:gd name="connsiteY17" fmla="*/ 132148 h 141724"/>
                <a:gd name="connsiteX18" fmla="*/ 99044 w 99044"/>
                <a:gd name="connsiteY18" fmla="*/ 116188 h 141724"/>
                <a:gd name="connsiteX19" fmla="*/ 52397 w 99044"/>
                <a:gd name="connsiteY19" fmla="*/ 116188 h 141724"/>
                <a:gd name="connsiteX20" fmla="*/ 51119 w 99044"/>
                <a:gd name="connsiteY20" fmla="*/ 122572 h 14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044" h="141724">
                  <a:moveTo>
                    <a:pt x="51119" y="122572"/>
                  </a:moveTo>
                  <a:cubicBezTo>
                    <a:pt x="50480" y="125126"/>
                    <a:pt x="47925" y="127041"/>
                    <a:pt x="45368" y="127041"/>
                  </a:cubicBezTo>
                  <a:cubicBezTo>
                    <a:pt x="44730" y="127041"/>
                    <a:pt x="44090" y="127041"/>
                    <a:pt x="43451" y="126403"/>
                  </a:cubicBezTo>
                  <a:cubicBezTo>
                    <a:pt x="40257" y="125126"/>
                    <a:pt x="38340" y="121296"/>
                    <a:pt x="39617" y="118104"/>
                  </a:cubicBezTo>
                  <a:cubicBezTo>
                    <a:pt x="49841" y="89376"/>
                    <a:pt x="38340" y="64478"/>
                    <a:pt x="31310" y="55541"/>
                  </a:cubicBezTo>
                  <a:cubicBezTo>
                    <a:pt x="30032" y="53625"/>
                    <a:pt x="29394" y="51710"/>
                    <a:pt x="30032" y="49795"/>
                  </a:cubicBezTo>
                  <a:cubicBezTo>
                    <a:pt x="33867" y="38942"/>
                    <a:pt x="35145" y="30643"/>
                    <a:pt x="36422" y="16598"/>
                  </a:cubicBezTo>
                  <a:cubicBezTo>
                    <a:pt x="37062" y="11491"/>
                    <a:pt x="35145" y="6384"/>
                    <a:pt x="31310" y="638"/>
                  </a:cubicBezTo>
                  <a:cubicBezTo>
                    <a:pt x="30672" y="0"/>
                    <a:pt x="30032" y="0"/>
                    <a:pt x="29394" y="0"/>
                  </a:cubicBezTo>
                  <a:cubicBezTo>
                    <a:pt x="28755" y="0"/>
                    <a:pt x="28115" y="638"/>
                    <a:pt x="28115" y="638"/>
                  </a:cubicBezTo>
                  <a:cubicBezTo>
                    <a:pt x="25560" y="9576"/>
                    <a:pt x="23642" y="15960"/>
                    <a:pt x="21726" y="21706"/>
                  </a:cubicBezTo>
                  <a:cubicBezTo>
                    <a:pt x="18531" y="31281"/>
                    <a:pt x="17253" y="37665"/>
                    <a:pt x="13419" y="45965"/>
                  </a:cubicBezTo>
                  <a:cubicBezTo>
                    <a:pt x="10863" y="52987"/>
                    <a:pt x="10224" y="62563"/>
                    <a:pt x="10224" y="70224"/>
                  </a:cubicBezTo>
                  <a:cubicBezTo>
                    <a:pt x="10224" y="77246"/>
                    <a:pt x="10224" y="82353"/>
                    <a:pt x="8307" y="85545"/>
                  </a:cubicBezTo>
                  <a:cubicBezTo>
                    <a:pt x="8307" y="86184"/>
                    <a:pt x="7668" y="86822"/>
                    <a:pt x="0" y="99590"/>
                  </a:cubicBezTo>
                  <a:lnTo>
                    <a:pt x="42173" y="141724"/>
                  </a:lnTo>
                  <a:cubicBezTo>
                    <a:pt x="44730" y="139171"/>
                    <a:pt x="47285" y="136617"/>
                    <a:pt x="49841" y="134064"/>
                  </a:cubicBezTo>
                  <a:cubicBezTo>
                    <a:pt x="51119" y="132787"/>
                    <a:pt x="53036" y="132148"/>
                    <a:pt x="54953" y="132148"/>
                  </a:cubicBezTo>
                  <a:cubicBezTo>
                    <a:pt x="77957" y="134064"/>
                    <a:pt x="91376" y="124488"/>
                    <a:pt x="99044" y="116188"/>
                  </a:cubicBezTo>
                  <a:lnTo>
                    <a:pt x="52397" y="116188"/>
                  </a:lnTo>
                  <a:cubicBezTo>
                    <a:pt x="52397" y="119380"/>
                    <a:pt x="51758" y="121296"/>
                    <a:pt x="51119" y="12257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EF83F62F-74EC-4F5A-9793-360637471888}"/>
                </a:ext>
              </a:extLst>
            </p:cNvPr>
            <p:cNvSpPr/>
            <p:nvPr/>
          </p:nvSpPr>
          <p:spPr>
            <a:xfrm>
              <a:off x="4303622" y="1507807"/>
              <a:ext cx="18850" cy="18765"/>
            </a:xfrm>
            <a:custGeom>
              <a:avLst/>
              <a:gdLst>
                <a:gd name="connsiteX0" fmla="*/ 2556 w 18850"/>
                <a:gd name="connsiteY0" fmla="*/ 15573 h 18765"/>
                <a:gd name="connsiteX1" fmla="*/ 3195 w 18850"/>
                <a:gd name="connsiteY1" fmla="*/ 16211 h 18765"/>
                <a:gd name="connsiteX2" fmla="*/ 7029 w 18850"/>
                <a:gd name="connsiteY2" fmla="*/ 18765 h 18765"/>
                <a:gd name="connsiteX3" fmla="*/ 17892 w 18850"/>
                <a:gd name="connsiteY3" fmla="*/ 8551 h 18765"/>
                <a:gd name="connsiteX4" fmla="*/ 17892 w 18850"/>
                <a:gd name="connsiteY4" fmla="*/ 2167 h 18765"/>
                <a:gd name="connsiteX5" fmla="*/ 17253 w 18850"/>
                <a:gd name="connsiteY5" fmla="*/ 1528 h 18765"/>
                <a:gd name="connsiteX6" fmla="*/ 10863 w 18850"/>
                <a:gd name="connsiteY6" fmla="*/ 890 h 18765"/>
                <a:gd name="connsiteX7" fmla="*/ 0 w 18850"/>
                <a:gd name="connsiteY7" fmla="*/ 11104 h 18765"/>
                <a:gd name="connsiteX8" fmla="*/ 2556 w 18850"/>
                <a:gd name="connsiteY8" fmla="*/ 15573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" h="18765">
                  <a:moveTo>
                    <a:pt x="2556" y="15573"/>
                  </a:moveTo>
                  <a:lnTo>
                    <a:pt x="3195" y="16211"/>
                  </a:lnTo>
                  <a:cubicBezTo>
                    <a:pt x="5112" y="18127"/>
                    <a:pt x="6390" y="18765"/>
                    <a:pt x="7029" y="18765"/>
                  </a:cubicBezTo>
                  <a:lnTo>
                    <a:pt x="17892" y="8551"/>
                  </a:lnTo>
                  <a:cubicBezTo>
                    <a:pt x="19170" y="7274"/>
                    <a:pt x="19170" y="4082"/>
                    <a:pt x="17892" y="2167"/>
                  </a:cubicBezTo>
                  <a:lnTo>
                    <a:pt x="17253" y="1528"/>
                  </a:lnTo>
                  <a:cubicBezTo>
                    <a:pt x="15336" y="-387"/>
                    <a:pt x="12780" y="-387"/>
                    <a:pt x="10863" y="890"/>
                  </a:cubicBezTo>
                  <a:lnTo>
                    <a:pt x="0" y="11104"/>
                  </a:lnTo>
                  <a:cubicBezTo>
                    <a:pt x="639" y="12381"/>
                    <a:pt x="1278" y="14296"/>
                    <a:pt x="2556" y="1557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D654FFD6-1C43-4541-BED4-FBFFE7E76C47}"/>
                </a:ext>
              </a:extLst>
            </p:cNvPr>
            <p:cNvSpPr/>
            <p:nvPr/>
          </p:nvSpPr>
          <p:spPr>
            <a:xfrm>
              <a:off x="4306817" y="1568707"/>
              <a:ext cx="16226" cy="17875"/>
            </a:xfrm>
            <a:custGeom>
              <a:avLst/>
              <a:gdLst>
                <a:gd name="connsiteX0" fmla="*/ 14697 w 16226"/>
                <a:gd name="connsiteY0" fmla="*/ 1277 h 17875"/>
                <a:gd name="connsiteX1" fmla="*/ 14058 w 16226"/>
                <a:gd name="connsiteY1" fmla="*/ 638 h 17875"/>
                <a:gd name="connsiteX2" fmla="*/ 11502 w 16226"/>
                <a:gd name="connsiteY2" fmla="*/ 0 h 17875"/>
                <a:gd name="connsiteX3" fmla="*/ 8946 w 16226"/>
                <a:gd name="connsiteY3" fmla="*/ 1277 h 17875"/>
                <a:gd name="connsiteX4" fmla="*/ 0 w 16226"/>
                <a:gd name="connsiteY4" fmla="*/ 12130 h 17875"/>
                <a:gd name="connsiteX5" fmla="*/ 2556 w 16226"/>
                <a:gd name="connsiteY5" fmla="*/ 15322 h 17875"/>
                <a:gd name="connsiteX6" fmla="*/ 3195 w 16226"/>
                <a:gd name="connsiteY6" fmla="*/ 15960 h 17875"/>
                <a:gd name="connsiteX7" fmla="*/ 6390 w 16226"/>
                <a:gd name="connsiteY7" fmla="*/ 17875 h 17875"/>
                <a:gd name="connsiteX8" fmla="*/ 15336 w 16226"/>
                <a:gd name="connsiteY8" fmla="*/ 7022 h 17875"/>
                <a:gd name="connsiteX9" fmla="*/ 14697 w 16226"/>
                <a:gd name="connsiteY9" fmla="*/ 1277 h 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6" h="17875">
                  <a:moveTo>
                    <a:pt x="14697" y="1277"/>
                  </a:moveTo>
                  <a:lnTo>
                    <a:pt x="14058" y="638"/>
                  </a:lnTo>
                  <a:cubicBezTo>
                    <a:pt x="13419" y="0"/>
                    <a:pt x="12141" y="0"/>
                    <a:pt x="11502" y="0"/>
                  </a:cubicBezTo>
                  <a:cubicBezTo>
                    <a:pt x="10863" y="0"/>
                    <a:pt x="10224" y="0"/>
                    <a:pt x="8946" y="1277"/>
                  </a:cubicBezTo>
                  <a:lnTo>
                    <a:pt x="0" y="12130"/>
                  </a:lnTo>
                  <a:cubicBezTo>
                    <a:pt x="0" y="12768"/>
                    <a:pt x="639" y="14045"/>
                    <a:pt x="2556" y="15322"/>
                  </a:cubicBezTo>
                  <a:lnTo>
                    <a:pt x="3195" y="15960"/>
                  </a:lnTo>
                  <a:cubicBezTo>
                    <a:pt x="4473" y="17237"/>
                    <a:pt x="5751" y="17875"/>
                    <a:pt x="6390" y="17875"/>
                  </a:cubicBezTo>
                  <a:lnTo>
                    <a:pt x="15336" y="7022"/>
                  </a:lnTo>
                  <a:cubicBezTo>
                    <a:pt x="16614" y="4469"/>
                    <a:pt x="16614" y="2554"/>
                    <a:pt x="14697" y="127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raphic 4">
              <a:extLst>
                <a:ext uri="{FF2B5EF4-FFF2-40B4-BE49-F238E27FC236}">
                  <a16:creationId xmlns:a16="http://schemas.microsoft.com/office/drawing/2014/main" id="{7A6396C6-9774-444B-8FEC-2B42442EB092}"/>
                </a:ext>
              </a:extLst>
            </p:cNvPr>
            <p:cNvSpPr/>
            <p:nvPr/>
          </p:nvSpPr>
          <p:spPr>
            <a:xfrm>
              <a:off x="4202661" y="1479331"/>
              <a:ext cx="100960" cy="160237"/>
            </a:xfrm>
            <a:custGeom>
              <a:avLst/>
              <a:gdLst>
                <a:gd name="connsiteX0" fmla="*/ 97766 w 100960"/>
                <a:gd name="connsiteY0" fmla="*/ 143640 h 160237"/>
                <a:gd name="connsiteX1" fmla="*/ 93932 w 100960"/>
                <a:gd name="connsiteY1" fmla="*/ 123211 h 160237"/>
                <a:gd name="connsiteX2" fmla="*/ 100961 w 100960"/>
                <a:gd name="connsiteY2" fmla="*/ 115550 h 160237"/>
                <a:gd name="connsiteX3" fmla="*/ 99044 w 100960"/>
                <a:gd name="connsiteY3" fmla="*/ 114273 h 160237"/>
                <a:gd name="connsiteX4" fmla="*/ 98405 w 100960"/>
                <a:gd name="connsiteY4" fmla="*/ 113635 h 160237"/>
                <a:gd name="connsiteX5" fmla="*/ 93932 w 100960"/>
                <a:gd name="connsiteY5" fmla="*/ 93206 h 160237"/>
                <a:gd name="connsiteX6" fmla="*/ 100322 w 100960"/>
                <a:gd name="connsiteY6" fmla="*/ 86184 h 160237"/>
                <a:gd name="connsiteX7" fmla="*/ 99044 w 100960"/>
                <a:gd name="connsiteY7" fmla="*/ 84907 h 160237"/>
                <a:gd name="connsiteX8" fmla="*/ 98405 w 100960"/>
                <a:gd name="connsiteY8" fmla="*/ 84269 h 160237"/>
                <a:gd name="connsiteX9" fmla="*/ 93932 w 100960"/>
                <a:gd name="connsiteY9" fmla="*/ 63840 h 160237"/>
                <a:gd name="connsiteX10" fmla="*/ 99044 w 100960"/>
                <a:gd name="connsiteY10" fmla="*/ 57456 h 160237"/>
                <a:gd name="connsiteX11" fmla="*/ 95210 w 100960"/>
                <a:gd name="connsiteY11" fmla="*/ 54264 h 160237"/>
                <a:gd name="connsiteX12" fmla="*/ 94571 w 100960"/>
                <a:gd name="connsiteY12" fmla="*/ 53625 h 160237"/>
                <a:gd name="connsiteX13" fmla="*/ 92015 w 100960"/>
                <a:gd name="connsiteY13" fmla="*/ 31920 h 160237"/>
                <a:gd name="connsiteX14" fmla="*/ 98405 w 100960"/>
                <a:gd name="connsiteY14" fmla="*/ 26174 h 160237"/>
                <a:gd name="connsiteX15" fmla="*/ 98405 w 100960"/>
                <a:gd name="connsiteY15" fmla="*/ 8299 h 160237"/>
                <a:gd name="connsiteX16" fmla="*/ 90098 w 100960"/>
                <a:gd name="connsiteY16" fmla="*/ 0 h 160237"/>
                <a:gd name="connsiteX17" fmla="*/ 8307 w 100960"/>
                <a:gd name="connsiteY17" fmla="*/ 0 h 160237"/>
                <a:gd name="connsiteX18" fmla="*/ 0 w 100960"/>
                <a:gd name="connsiteY18" fmla="*/ 8299 h 160237"/>
                <a:gd name="connsiteX19" fmla="*/ 0 w 100960"/>
                <a:gd name="connsiteY19" fmla="*/ 45965 h 160237"/>
                <a:gd name="connsiteX20" fmla="*/ 4473 w 100960"/>
                <a:gd name="connsiteY20" fmla="*/ 49795 h 160237"/>
                <a:gd name="connsiteX21" fmla="*/ 12141 w 100960"/>
                <a:gd name="connsiteY21" fmla="*/ 74054 h 160237"/>
                <a:gd name="connsiteX22" fmla="*/ 5751 w 100960"/>
                <a:gd name="connsiteY22" fmla="*/ 106612 h 160237"/>
                <a:gd name="connsiteX23" fmla="*/ 17892 w 100960"/>
                <a:gd name="connsiteY23" fmla="*/ 160238 h 160237"/>
                <a:gd name="connsiteX24" fmla="*/ 89459 w 100960"/>
                <a:gd name="connsiteY24" fmla="*/ 160238 h 160237"/>
                <a:gd name="connsiteX25" fmla="*/ 97766 w 100960"/>
                <a:gd name="connsiteY25" fmla="*/ 151939 h 160237"/>
                <a:gd name="connsiteX26" fmla="*/ 97766 w 100960"/>
                <a:gd name="connsiteY26" fmla="*/ 143640 h 160237"/>
                <a:gd name="connsiteX27" fmla="*/ 97766 w 100960"/>
                <a:gd name="connsiteY27" fmla="*/ 143640 h 160237"/>
                <a:gd name="connsiteX28" fmla="*/ 61343 w 100960"/>
                <a:gd name="connsiteY28" fmla="*/ 158961 h 160237"/>
                <a:gd name="connsiteX29" fmla="*/ 42173 w 100960"/>
                <a:gd name="connsiteY29" fmla="*/ 158961 h 160237"/>
                <a:gd name="connsiteX30" fmla="*/ 35783 w 100960"/>
                <a:gd name="connsiteY30" fmla="*/ 152577 h 160237"/>
                <a:gd name="connsiteX31" fmla="*/ 42173 w 100960"/>
                <a:gd name="connsiteY31" fmla="*/ 146193 h 160237"/>
                <a:gd name="connsiteX32" fmla="*/ 61343 w 100960"/>
                <a:gd name="connsiteY32" fmla="*/ 146193 h 160237"/>
                <a:gd name="connsiteX33" fmla="*/ 67733 w 100960"/>
                <a:gd name="connsiteY33" fmla="*/ 152577 h 160237"/>
                <a:gd name="connsiteX34" fmla="*/ 61343 w 100960"/>
                <a:gd name="connsiteY34" fmla="*/ 158961 h 160237"/>
                <a:gd name="connsiteX35" fmla="*/ 86903 w 100960"/>
                <a:gd name="connsiteY35" fmla="*/ 80438 h 160237"/>
                <a:gd name="connsiteX36" fmla="*/ 80513 w 100960"/>
                <a:gd name="connsiteY36" fmla="*/ 86822 h 160237"/>
                <a:gd name="connsiteX37" fmla="*/ 67733 w 100960"/>
                <a:gd name="connsiteY37" fmla="*/ 86822 h 160237"/>
                <a:gd name="connsiteX38" fmla="*/ 67733 w 100960"/>
                <a:gd name="connsiteY38" fmla="*/ 99590 h 160237"/>
                <a:gd name="connsiteX39" fmla="*/ 61343 w 100960"/>
                <a:gd name="connsiteY39" fmla="*/ 105974 h 160237"/>
                <a:gd name="connsiteX40" fmla="*/ 42173 w 100960"/>
                <a:gd name="connsiteY40" fmla="*/ 105974 h 160237"/>
                <a:gd name="connsiteX41" fmla="*/ 35783 w 100960"/>
                <a:gd name="connsiteY41" fmla="*/ 99590 h 160237"/>
                <a:gd name="connsiteX42" fmla="*/ 35783 w 100960"/>
                <a:gd name="connsiteY42" fmla="*/ 86822 h 160237"/>
                <a:gd name="connsiteX43" fmla="*/ 23004 w 100960"/>
                <a:gd name="connsiteY43" fmla="*/ 86822 h 160237"/>
                <a:gd name="connsiteX44" fmla="*/ 16614 w 100960"/>
                <a:gd name="connsiteY44" fmla="*/ 80438 h 160237"/>
                <a:gd name="connsiteX45" fmla="*/ 16614 w 100960"/>
                <a:gd name="connsiteY45" fmla="*/ 61286 h 160237"/>
                <a:gd name="connsiteX46" fmla="*/ 23004 w 100960"/>
                <a:gd name="connsiteY46" fmla="*/ 54902 h 160237"/>
                <a:gd name="connsiteX47" fmla="*/ 35783 w 100960"/>
                <a:gd name="connsiteY47" fmla="*/ 54902 h 160237"/>
                <a:gd name="connsiteX48" fmla="*/ 35783 w 100960"/>
                <a:gd name="connsiteY48" fmla="*/ 42134 h 160237"/>
                <a:gd name="connsiteX49" fmla="*/ 42173 w 100960"/>
                <a:gd name="connsiteY49" fmla="*/ 35750 h 160237"/>
                <a:gd name="connsiteX50" fmla="*/ 61343 w 100960"/>
                <a:gd name="connsiteY50" fmla="*/ 35750 h 160237"/>
                <a:gd name="connsiteX51" fmla="*/ 67733 w 100960"/>
                <a:gd name="connsiteY51" fmla="*/ 42134 h 160237"/>
                <a:gd name="connsiteX52" fmla="*/ 67733 w 100960"/>
                <a:gd name="connsiteY52" fmla="*/ 54902 h 160237"/>
                <a:gd name="connsiteX53" fmla="*/ 80513 w 100960"/>
                <a:gd name="connsiteY53" fmla="*/ 54902 h 160237"/>
                <a:gd name="connsiteX54" fmla="*/ 86903 w 100960"/>
                <a:gd name="connsiteY54" fmla="*/ 61286 h 160237"/>
                <a:gd name="connsiteX55" fmla="*/ 86903 w 100960"/>
                <a:gd name="connsiteY55" fmla="*/ 80438 h 1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960" h="160237">
                  <a:moveTo>
                    <a:pt x="97766" y="143640"/>
                  </a:moveTo>
                  <a:cubicBezTo>
                    <a:pt x="90737" y="137894"/>
                    <a:pt x="88820" y="128956"/>
                    <a:pt x="93932" y="123211"/>
                  </a:cubicBezTo>
                  <a:lnTo>
                    <a:pt x="100961" y="115550"/>
                  </a:lnTo>
                  <a:cubicBezTo>
                    <a:pt x="100322" y="114912"/>
                    <a:pt x="99683" y="114912"/>
                    <a:pt x="99044" y="114273"/>
                  </a:cubicBezTo>
                  <a:lnTo>
                    <a:pt x="98405" y="113635"/>
                  </a:lnTo>
                  <a:cubicBezTo>
                    <a:pt x="91376" y="107251"/>
                    <a:pt x="89459" y="98313"/>
                    <a:pt x="93932" y="93206"/>
                  </a:cubicBezTo>
                  <a:lnTo>
                    <a:pt x="100322" y="86184"/>
                  </a:lnTo>
                  <a:cubicBezTo>
                    <a:pt x="99683" y="85545"/>
                    <a:pt x="99683" y="85545"/>
                    <a:pt x="99044" y="84907"/>
                  </a:cubicBezTo>
                  <a:lnTo>
                    <a:pt x="98405" y="84269"/>
                  </a:lnTo>
                  <a:cubicBezTo>
                    <a:pt x="91376" y="78523"/>
                    <a:pt x="89459" y="68947"/>
                    <a:pt x="93932" y="63840"/>
                  </a:cubicBezTo>
                  <a:lnTo>
                    <a:pt x="99044" y="57456"/>
                  </a:lnTo>
                  <a:cubicBezTo>
                    <a:pt x="97766" y="56817"/>
                    <a:pt x="96488" y="55541"/>
                    <a:pt x="95210" y="54264"/>
                  </a:cubicBezTo>
                  <a:lnTo>
                    <a:pt x="94571" y="53625"/>
                  </a:lnTo>
                  <a:cubicBezTo>
                    <a:pt x="88181" y="46603"/>
                    <a:pt x="86903" y="37027"/>
                    <a:pt x="92015" y="31920"/>
                  </a:cubicBezTo>
                  <a:lnTo>
                    <a:pt x="98405" y="26174"/>
                  </a:lnTo>
                  <a:lnTo>
                    <a:pt x="98405" y="8299"/>
                  </a:lnTo>
                  <a:cubicBezTo>
                    <a:pt x="98405" y="3830"/>
                    <a:pt x="94571" y="0"/>
                    <a:pt x="90098" y="0"/>
                  </a:cubicBezTo>
                  <a:lnTo>
                    <a:pt x="8307" y="0"/>
                  </a:lnTo>
                  <a:cubicBezTo>
                    <a:pt x="3834" y="0"/>
                    <a:pt x="0" y="3830"/>
                    <a:pt x="0" y="8299"/>
                  </a:cubicBezTo>
                  <a:lnTo>
                    <a:pt x="0" y="45965"/>
                  </a:lnTo>
                  <a:cubicBezTo>
                    <a:pt x="1917" y="47241"/>
                    <a:pt x="3195" y="48518"/>
                    <a:pt x="4473" y="49795"/>
                  </a:cubicBezTo>
                  <a:cubicBezTo>
                    <a:pt x="10224" y="57456"/>
                    <a:pt x="12780" y="65755"/>
                    <a:pt x="12141" y="74054"/>
                  </a:cubicBezTo>
                  <a:cubicBezTo>
                    <a:pt x="10863" y="87461"/>
                    <a:pt x="8946" y="96398"/>
                    <a:pt x="5751" y="106612"/>
                  </a:cubicBezTo>
                  <a:cubicBezTo>
                    <a:pt x="12780" y="117465"/>
                    <a:pt x="21087" y="136617"/>
                    <a:pt x="17892" y="160238"/>
                  </a:cubicBezTo>
                  <a:lnTo>
                    <a:pt x="89459" y="160238"/>
                  </a:lnTo>
                  <a:cubicBezTo>
                    <a:pt x="93932" y="160238"/>
                    <a:pt x="97766" y="156408"/>
                    <a:pt x="97766" y="151939"/>
                  </a:cubicBezTo>
                  <a:lnTo>
                    <a:pt x="97766" y="143640"/>
                  </a:lnTo>
                  <a:lnTo>
                    <a:pt x="97766" y="143640"/>
                  </a:lnTo>
                  <a:close/>
                  <a:moveTo>
                    <a:pt x="61343" y="158961"/>
                  </a:moveTo>
                  <a:lnTo>
                    <a:pt x="42173" y="158961"/>
                  </a:lnTo>
                  <a:cubicBezTo>
                    <a:pt x="38340" y="158961"/>
                    <a:pt x="35783" y="156408"/>
                    <a:pt x="35783" y="152577"/>
                  </a:cubicBezTo>
                  <a:cubicBezTo>
                    <a:pt x="35783" y="148747"/>
                    <a:pt x="38340" y="146193"/>
                    <a:pt x="42173" y="146193"/>
                  </a:cubicBezTo>
                  <a:lnTo>
                    <a:pt x="61343" y="146193"/>
                  </a:lnTo>
                  <a:cubicBezTo>
                    <a:pt x="65177" y="146193"/>
                    <a:pt x="67733" y="148747"/>
                    <a:pt x="67733" y="152577"/>
                  </a:cubicBezTo>
                  <a:cubicBezTo>
                    <a:pt x="67733" y="156408"/>
                    <a:pt x="64538" y="158961"/>
                    <a:pt x="61343" y="158961"/>
                  </a:cubicBezTo>
                  <a:close/>
                  <a:moveTo>
                    <a:pt x="86903" y="80438"/>
                  </a:moveTo>
                  <a:cubicBezTo>
                    <a:pt x="86903" y="84269"/>
                    <a:pt x="84347" y="86822"/>
                    <a:pt x="80513" y="86822"/>
                  </a:cubicBezTo>
                  <a:lnTo>
                    <a:pt x="67733" y="86822"/>
                  </a:lnTo>
                  <a:lnTo>
                    <a:pt x="67733" y="99590"/>
                  </a:lnTo>
                  <a:cubicBezTo>
                    <a:pt x="67733" y="103420"/>
                    <a:pt x="65177" y="105974"/>
                    <a:pt x="61343" y="105974"/>
                  </a:cubicBezTo>
                  <a:lnTo>
                    <a:pt x="42173" y="105974"/>
                  </a:lnTo>
                  <a:cubicBezTo>
                    <a:pt x="38340" y="105974"/>
                    <a:pt x="35783" y="103420"/>
                    <a:pt x="35783" y="99590"/>
                  </a:cubicBezTo>
                  <a:lnTo>
                    <a:pt x="35783" y="86822"/>
                  </a:lnTo>
                  <a:lnTo>
                    <a:pt x="23004" y="86822"/>
                  </a:lnTo>
                  <a:cubicBezTo>
                    <a:pt x="19170" y="86822"/>
                    <a:pt x="16614" y="84269"/>
                    <a:pt x="16614" y="80438"/>
                  </a:cubicBezTo>
                  <a:lnTo>
                    <a:pt x="16614" y="61286"/>
                  </a:lnTo>
                  <a:cubicBezTo>
                    <a:pt x="16614" y="57456"/>
                    <a:pt x="19170" y="54902"/>
                    <a:pt x="23004" y="54902"/>
                  </a:cubicBezTo>
                  <a:lnTo>
                    <a:pt x="35783" y="54902"/>
                  </a:lnTo>
                  <a:lnTo>
                    <a:pt x="35783" y="42134"/>
                  </a:lnTo>
                  <a:cubicBezTo>
                    <a:pt x="35783" y="38304"/>
                    <a:pt x="38340" y="35750"/>
                    <a:pt x="42173" y="35750"/>
                  </a:cubicBezTo>
                  <a:lnTo>
                    <a:pt x="61343" y="35750"/>
                  </a:lnTo>
                  <a:cubicBezTo>
                    <a:pt x="65177" y="35750"/>
                    <a:pt x="67733" y="38304"/>
                    <a:pt x="67733" y="42134"/>
                  </a:cubicBezTo>
                  <a:lnTo>
                    <a:pt x="67733" y="54902"/>
                  </a:lnTo>
                  <a:lnTo>
                    <a:pt x="80513" y="54902"/>
                  </a:lnTo>
                  <a:cubicBezTo>
                    <a:pt x="84347" y="54902"/>
                    <a:pt x="86903" y="57456"/>
                    <a:pt x="86903" y="61286"/>
                  </a:cubicBezTo>
                  <a:lnTo>
                    <a:pt x="86903" y="804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raphic 4">
              <a:extLst>
                <a:ext uri="{FF2B5EF4-FFF2-40B4-BE49-F238E27FC236}">
                  <a16:creationId xmlns:a16="http://schemas.microsoft.com/office/drawing/2014/main" id="{25356E11-B2CC-4E31-AE96-D3C48AC9E83A}"/>
                </a:ext>
              </a:extLst>
            </p:cNvPr>
            <p:cNvSpPr/>
            <p:nvPr/>
          </p:nvSpPr>
          <p:spPr>
            <a:xfrm>
              <a:off x="4046108" y="1402085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283074 w 361670"/>
                <a:gd name="connsiteY5" fmla="*/ 127680 h 361333"/>
                <a:gd name="connsiteX6" fmla="*/ 283713 w 361670"/>
                <a:gd name="connsiteY6" fmla="*/ 128318 h 361333"/>
                <a:gd name="connsiteX7" fmla="*/ 285630 w 361670"/>
                <a:gd name="connsiteY7" fmla="*/ 151300 h 361333"/>
                <a:gd name="connsiteX8" fmla="*/ 281796 w 361670"/>
                <a:gd name="connsiteY8" fmla="*/ 155769 h 361333"/>
                <a:gd name="connsiteX9" fmla="*/ 283074 w 361670"/>
                <a:gd name="connsiteY9" fmla="*/ 157046 h 361333"/>
                <a:gd name="connsiteX10" fmla="*/ 283713 w 361670"/>
                <a:gd name="connsiteY10" fmla="*/ 157684 h 361333"/>
                <a:gd name="connsiteX11" fmla="*/ 285630 w 361670"/>
                <a:gd name="connsiteY11" fmla="*/ 180667 h 361333"/>
                <a:gd name="connsiteX12" fmla="*/ 280518 w 361670"/>
                <a:gd name="connsiteY12" fmla="*/ 186412 h 361333"/>
                <a:gd name="connsiteX13" fmla="*/ 282435 w 361670"/>
                <a:gd name="connsiteY13" fmla="*/ 187689 h 361333"/>
                <a:gd name="connsiteX14" fmla="*/ 283074 w 361670"/>
                <a:gd name="connsiteY14" fmla="*/ 188327 h 361333"/>
                <a:gd name="connsiteX15" fmla="*/ 288825 w 361670"/>
                <a:gd name="connsiteY15" fmla="*/ 199180 h 361333"/>
                <a:gd name="connsiteX16" fmla="*/ 284991 w 361670"/>
                <a:gd name="connsiteY16" fmla="*/ 211310 h 361333"/>
                <a:gd name="connsiteX17" fmla="*/ 275406 w 361670"/>
                <a:gd name="connsiteY17" fmla="*/ 222163 h 361333"/>
                <a:gd name="connsiteX18" fmla="*/ 267099 w 361670"/>
                <a:gd name="connsiteY18" fmla="*/ 225993 h 361333"/>
                <a:gd name="connsiteX19" fmla="*/ 267099 w 361670"/>
                <a:gd name="connsiteY19" fmla="*/ 229185 h 361333"/>
                <a:gd name="connsiteX20" fmla="*/ 246013 w 361670"/>
                <a:gd name="connsiteY20" fmla="*/ 250252 h 361333"/>
                <a:gd name="connsiteX21" fmla="*/ 235150 w 361670"/>
                <a:gd name="connsiteY21" fmla="*/ 250252 h 361333"/>
                <a:gd name="connsiteX22" fmla="*/ 176362 w 361670"/>
                <a:gd name="connsiteY22" fmla="*/ 278980 h 361333"/>
                <a:gd name="connsiteX23" fmla="*/ 170611 w 361670"/>
                <a:gd name="connsiteY23" fmla="*/ 284726 h 361333"/>
                <a:gd name="connsiteX24" fmla="*/ 173167 w 361670"/>
                <a:gd name="connsiteY24" fmla="*/ 287279 h 361333"/>
                <a:gd name="connsiteX25" fmla="*/ 173167 w 361670"/>
                <a:gd name="connsiteY25" fmla="*/ 296217 h 361333"/>
                <a:gd name="connsiteX26" fmla="*/ 168694 w 361670"/>
                <a:gd name="connsiteY26" fmla="*/ 298132 h 361333"/>
                <a:gd name="connsiteX27" fmla="*/ 164221 w 361670"/>
                <a:gd name="connsiteY27" fmla="*/ 296217 h 361333"/>
                <a:gd name="connsiteX28" fmla="*/ 101600 w 361670"/>
                <a:gd name="connsiteY28" fmla="*/ 233654 h 361333"/>
                <a:gd name="connsiteX29" fmla="*/ 86264 w 361670"/>
                <a:gd name="connsiteY29" fmla="*/ 248975 h 361333"/>
                <a:gd name="connsiteX30" fmla="*/ 120131 w 361670"/>
                <a:gd name="connsiteY30" fmla="*/ 282810 h 361333"/>
                <a:gd name="connsiteX31" fmla="*/ 120131 w 361670"/>
                <a:gd name="connsiteY31" fmla="*/ 291748 h 361333"/>
                <a:gd name="connsiteX32" fmla="*/ 111185 w 361670"/>
                <a:gd name="connsiteY32" fmla="*/ 291748 h 361333"/>
                <a:gd name="connsiteX33" fmla="*/ 72845 w 361670"/>
                <a:gd name="connsiteY33" fmla="*/ 253444 h 361333"/>
                <a:gd name="connsiteX34" fmla="*/ 72845 w 361670"/>
                <a:gd name="connsiteY34" fmla="*/ 244506 h 361333"/>
                <a:gd name="connsiteX35" fmla="*/ 97127 w 361670"/>
                <a:gd name="connsiteY35" fmla="*/ 220247 h 361333"/>
                <a:gd name="connsiteX36" fmla="*/ 106073 w 361670"/>
                <a:gd name="connsiteY36" fmla="*/ 220247 h 361333"/>
                <a:gd name="connsiteX37" fmla="*/ 109907 w 361670"/>
                <a:gd name="connsiteY37" fmla="*/ 224078 h 361333"/>
                <a:gd name="connsiteX38" fmla="*/ 116297 w 361670"/>
                <a:gd name="connsiteY38" fmla="*/ 213863 h 361333"/>
                <a:gd name="connsiteX39" fmla="*/ 116936 w 361670"/>
                <a:gd name="connsiteY39" fmla="*/ 203649 h 361333"/>
                <a:gd name="connsiteX40" fmla="*/ 120770 w 361670"/>
                <a:gd name="connsiteY40" fmla="*/ 174921 h 361333"/>
                <a:gd name="connsiteX41" fmla="*/ 128438 w 361670"/>
                <a:gd name="connsiteY41" fmla="*/ 151300 h 361333"/>
                <a:gd name="connsiteX42" fmla="*/ 134828 w 361670"/>
                <a:gd name="connsiteY42" fmla="*/ 130233 h 361333"/>
                <a:gd name="connsiteX43" fmla="*/ 143134 w 361670"/>
                <a:gd name="connsiteY43" fmla="*/ 121934 h 361333"/>
                <a:gd name="connsiteX44" fmla="*/ 143134 w 361670"/>
                <a:gd name="connsiteY44" fmla="*/ 84907 h 361333"/>
                <a:gd name="connsiteX45" fmla="*/ 164221 w 361670"/>
                <a:gd name="connsiteY45" fmla="*/ 63840 h 361333"/>
                <a:gd name="connsiteX46" fmla="*/ 246013 w 361670"/>
                <a:gd name="connsiteY46" fmla="*/ 63840 h 361333"/>
                <a:gd name="connsiteX47" fmla="*/ 267099 w 361670"/>
                <a:gd name="connsiteY47" fmla="*/ 84907 h 361333"/>
                <a:gd name="connsiteX48" fmla="*/ 267099 w 361670"/>
                <a:gd name="connsiteY48" fmla="*/ 93206 h 361333"/>
                <a:gd name="connsiteX49" fmla="*/ 283713 w 361670"/>
                <a:gd name="connsiteY49" fmla="*/ 98313 h 361333"/>
                <a:gd name="connsiteX50" fmla="*/ 284352 w 361670"/>
                <a:gd name="connsiteY50" fmla="*/ 98952 h 361333"/>
                <a:gd name="connsiteX51" fmla="*/ 284352 w 361670"/>
                <a:gd name="connsiteY51" fmla="*/ 123211 h 361333"/>
                <a:gd name="connsiteX52" fmla="*/ 281157 w 361670"/>
                <a:gd name="connsiteY52" fmla="*/ 126403 h 361333"/>
                <a:gd name="connsiteX53" fmla="*/ 283074 w 361670"/>
                <a:gd name="connsiteY53" fmla="*/ 12768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283074" y="127680"/>
                  </a:moveTo>
                  <a:lnTo>
                    <a:pt x="283713" y="128318"/>
                  </a:lnTo>
                  <a:cubicBezTo>
                    <a:pt x="290742" y="134064"/>
                    <a:pt x="291381" y="144916"/>
                    <a:pt x="285630" y="151300"/>
                  </a:cubicBezTo>
                  <a:lnTo>
                    <a:pt x="281796" y="155769"/>
                  </a:lnTo>
                  <a:cubicBezTo>
                    <a:pt x="282435" y="155769"/>
                    <a:pt x="282435" y="156408"/>
                    <a:pt x="283074" y="157046"/>
                  </a:cubicBezTo>
                  <a:lnTo>
                    <a:pt x="283713" y="157684"/>
                  </a:lnTo>
                  <a:cubicBezTo>
                    <a:pt x="290742" y="163430"/>
                    <a:pt x="291381" y="174283"/>
                    <a:pt x="285630" y="180667"/>
                  </a:cubicBezTo>
                  <a:lnTo>
                    <a:pt x="280518" y="186412"/>
                  </a:lnTo>
                  <a:cubicBezTo>
                    <a:pt x="281157" y="187051"/>
                    <a:pt x="281796" y="187051"/>
                    <a:pt x="282435" y="187689"/>
                  </a:cubicBezTo>
                  <a:lnTo>
                    <a:pt x="283074" y="188327"/>
                  </a:lnTo>
                  <a:cubicBezTo>
                    <a:pt x="286269" y="190881"/>
                    <a:pt x="288186" y="195350"/>
                    <a:pt x="288825" y="199180"/>
                  </a:cubicBezTo>
                  <a:cubicBezTo>
                    <a:pt x="289464" y="203649"/>
                    <a:pt x="287547" y="207479"/>
                    <a:pt x="284991" y="211310"/>
                  </a:cubicBezTo>
                  <a:lnTo>
                    <a:pt x="275406" y="222163"/>
                  </a:lnTo>
                  <a:cubicBezTo>
                    <a:pt x="273489" y="224716"/>
                    <a:pt x="270294" y="225993"/>
                    <a:pt x="267099" y="225993"/>
                  </a:cubicBezTo>
                  <a:lnTo>
                    <a:pt x="267099" y="229185"/>
                  </a:lnTo>
                  <a:cubicBezTo>
                    <a:pt x="267099" y="240676"/>
                    <a:pt x="257514" y="250252"/>
                    <a:pt x="246013" y="250252"/>
                  </a:cubicBezTo>
                  <a:lnTo>
                    <a:pt x="235150" y="250252"/>
                  </a:lnTo>
                  <a:cubicBezTo>
                    <a:pt x="229399" y="258551"/>
                    <a:pt x="212785" y="280895"/>
                    <a:pt x="176362" y="278980"/>
                  </a:cubicBezTo>
                  <a:cubicBezTo>
                    <a:pt x="174445" y="280895"/>
                    <a:pt x="172528" y="282810"/>
                    <a:pt x="170611" y="284726"/>
                  </a:cubicBezTo>
                  <a:lnTo>
                    <a:pt x="173167" y="287279"/>
                  </a:lnTo>
                  <a:cubicBezTo>
                    <a:pt x="175723" y="289833"/>
                    <a:pt x="175723" y="293663"/>
                    <a:pt x="173167" y="296217"/>
                  </a:cubicBezTo>
                  <a:cubicBezTo>
                    <a:pt x="171889" y="297494"/>
                    <a:pt x="169972" y="298132"/>
                    <a:pt x="168694" y="298132"/>
                  </a:cubicBezTo>
                  <a:cubicBezTo>
                    <a:pt x="167416" y="298132"/>
                    <a:pt x="165499" y="297494"/>
                    <a:pt x="164221" y="296217"/>
                  </a:cubicBezTo>
                  <a:lnTo>
                    <a:pt x="101600" y="233654"/>
                  </a:lnTo>
                  <a:lnTo>
                    <a:pt x="86264" y="248975"/>
                  </a:lnTo>
                  <a:lnTo>
                    <a:pt x="120131" y="282810"/>
                  </a:lnTo>
                  <a:cubicBezTo>
                    <a:pt x="122687" y="285364"/>
                    <a:pt x="122687" y="289194"/>
                    <a:pt x="120131" y="291748"/>
                  </a:cubicBezTo>
                  <a:cubicBezTo>
                    <a:pt x="117575" y="294302"/>
                    <a:pt x="113741" y="294302"/>
                    <a:pt x="111185" y="291748"/>
                  </a:cubicBezTo>
                  <a:lnTo>
                    <a:pt x="72845" y="253444"/>
                  </a:lnTo>
                  <a:cubicBezTo>
                    <a:pt x="70289" y="250890"/>
                    <a:pt x="70289" y="247060"/>
                    <a:pt x="72845" y="244506"/>
                  </a:cubicBezTo>
                  <a:lnTo>
                    <a:pt x="97127" y="220247"/>
                  </a:lnTo>
                  <a:cubicBezTo>
                    <a:pt x="99683" y="217694"/>
                    <a:pt x="103517" y="217694"/>
                    <a:pt x="106073" y="220247"/>
                  </a:cubicBezTo>
                  <a:lnTo>
                    <a:pt x="109907" y="224078"/>
                  </a:lnTo>
                  <a:cubicBezTo>
                    <a:pt x="113102" y="218971"/>
                    <a:pt x="115658" y="214502"/>
                    <a:pt x="116297" y="213863"/>
                  </a:cubicBezTo>
                  <a:cubicBezTo>
                    <a:pt x="116936" y="212587"/>
                    <a:pt x="116936" y="207479"/>
                    <a:pt x="116936" y="203649"/>
                  </a:cubicBezTo>
                  <a:cubicBezTo>
                    <a:pt x="116936" y="194711"/>
                    <a:pt x="117575" y="183859"/>
                    <a:pt x="120770" y="174921"/>
                  </a:cubicBezTo>
                  <a:cubicBezTo>
                    <a:pt x="123965" y="167260"/>
                    <a:pt x="125243" y="161515"/>
                    <a:pt x="128438" y="151300"/>
                  </a:cubicBezTo>
                  <a:cubicBezTo>
                    <a:pt x="130354" y="146193"/>
                    <a:pt x="132272" y="139171"/>
                    <a:pt x="134828" y="130233"/>
                  </a:cubicBezTo>
                  <a:cubicBezTo>
                    <a:pt x="136106" y="126403"/>
                    <a:pt x="139301" y="123211"/>
                    <a:pt x="143134" y="121934"/>
                  </a:cubicBezTo>
                  <a:lnTo>
                    <a:pt x="143134" y="84907"/>
                  </a:lnTo>
                  <a:cubicBezTo>
                    <a:pt x="143134" y="73416"/>
                    <a:pt x="152719" y="63840"/>
                    <a:pt x="164221" y="63840"/>
                  </a:cubicBezTo>
                  <a:lnTo>
                    <a:pt x="246013" y="63840"/>
                  </a:lnTo>
                  <a:cubicBezTo>
                    <a:pt x="257514" y="63840"/>
                    <a:pt x="267099" y="73416"/>
                    <a:pt x="267099" y="84907"/>
                  </a:cubicBezTo>
                  <a:lnTo>
                    <a:pt x="267099" y="93206"/>
                  </a:lnTo>
                  <a:cubicBezTo>
                    <a:pt x="272850" y="91929"/>
                    <a:pt x="279240" y="93206"/>
                    <a:pt x="283713" y="98313"/>
                  </a:cubicBezTo>
                  <a:lnTo>
                    <a:pt x="284352" y="98952"/>
                  </a:lnTo>
                  <a:cubicBezTo>
                    <a:pt x="290742" y="105974"/>
                    <a:pt x="290742" y="116827"/>
                    <a:pt x="284352" y="123211"/>
                  </a:cubicBezTo>
                  <a:lnTo>
                    <a:pt x="281157" y="126403"/>
                  </a:lnTo>
                  <a:cubicBezTo>
                    <a:pt x="281796" y="127041"/>
                    <a:pt x="282435" y="127680"/>
                    <a:pt x="283074" y="12768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raphic 4">
              <a:extLst>
                <a:ext uri="{FF2B5EF4-FFF2-40B4-BE49-F238E27FC236}">
                  <a16:creationId xmlns:a16="http://schemas.microsoft.com/office/drawing/2014/main" id="{DC4408EB-A364-4C38-8AA3-ADF5CE05BC5C}"/>
                </a:ext>
              </a:extLst>
            </p:cNvPr>
            <p:cNvSpPr/>
            <p:nvPr/>
          </p:nvSpPr>
          <p:spPr>
            <a:xfrm>
              <a:off x="4306178" y="1599350"/>
              <a:ext cx="15335" cy="17236"/>
            </a:xfrm>
            <a:custGeom>
              <a:avLst/>
              <a:gdLst>
                <a:gd name="connsiteX0" fmla="*/ 14058 w 15335"/>
                <a:gd name="connsiteY0" fmla="*/ 638 h 17236"/>
                <a:gd name="connsiteX1" fmla="*/ 11502 w 15335"/>
                <a:gd name="connsiteY1" fmla="*/ 0 h 17236"/>
                <a:gd name="connsiteX2" fmla="*/ 8946 w 15335"/>
                <a:gd name="connsiteY2" fmla="*/ 1277 h 17236"/>
                <a:gd name="connsiteX3" fmla="*/ 0 w 15335"/>
                <a:gd name="connsiteY3" fmla="*/ 11491 h 17236"/>
                <a:gd name="connsiteX4" fmla="*/ 1917 w 15335"/>
                <a:gd name="connsiteY4" fmla="*/ 14683 h 17236"/>
                <a:gd name="connsiteX5" fmla="*/ 2556 w 15335"/>
                <a:gd name="connsiteY5" fmla="*/ 15322 h 17236"/>
                <a:gd name="connsiteX6" fmla="*/ 5751 w 15335"/>
                <a:gd name="connsiteY6" fmla="*/ 17237 h 17236"/>
                <a:gd name="connsiteX7" fmla="*/ 14697 w 15335"/>
                <a:gd name="connsiteY7" fmla="*/ 7022 h 17236"/>
                <a:gd name="connsiteX8" fmla="*/ 15336 w 15335"/>
                <a:gd name="connsiteY8" fmla="*/ 4469 h 17236"/>
                <a:gd name="connsiteX9" fmla="*/ 14058 w 15335"/>
                <a:gd name="connsiteY9" fmla="*/ 1915 h 17236"/>
                <a:gd name="connsiteX10" fmla="*/ 14058 w 15335"/>
                <a:gd name="connsiteY10" fmla="*/ 638 h 1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35" h="17236">
                  <a:moveTo>
                    <a:pt x="14058" y="638"/>
                  </a:moveTo>
                  <a:cubicBezTo>
                    <a:pt x="13419" y="0"/>
                    <a:pt x="12141" y="0"/>
                    <a:pt x="11502" y="0"/>
                  </a:cubicBezTo>
                  <a:cubicBezTo>
                    <a:pt x="10863" y="0"/>
                    <a:pt x="10224" y="0"/>
                    <a:pt x="8946" y="1277"/>
                  </a:cubicBezTo>
                  <a:lnTo>
                    <a:pt x="0" y="11491"/>
                  </a:lnTo>
                  <a:cubicBezTo>
                    <a:pt x="0" y="12130"/>
                    <a:pt x="639" y="13406"/>
                    <a:pt x="1917" y="14683"/>
                  </a:cubicBezTo>
                  <a:lnTo>
                    <a:pt x="2556" y="15322"/>
                  </a:lnTo>
                  <a:cubicBezTo>
                    <a:pt x="3834" y="16598"/>
                    <a:pt x="5112" y="17237"/>
                    <a:pt x="5751" y="17237"/>
                  </a:cubicBezTo>
                  <a:lnTo>
                    <a:pt x="14697" y="7022"/>
                  </a:lnTo>
                  <a:cubicBezTo>
                    <a:pt x="15336" y="6384"/>
                    <a:pt x="15336" y="5107"/>
                    <a:pt x="15336" y="4469"/>
                  </a:cubicBezTo>
                  <a:cubicBezTo>
                    <a:pt x="15336" y="3192"/>
                    <a:pt x="14697" y="2554"/>
                    <a:pt x="14058" y="1915"/>
                  </a:cubicBezTo>
                  <a:lnTo>
                    <a:pt x="14058" y="6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aphic 1100">
            <a:extLst>
              <a:ext uri="{FF2B5EF4-FFF2-40B4-BE49-F238E27FC236}">
                <a16:creationId xmlns:a16="http://schemas.microsoft.com/office/drawing/2014/main" id="{96489B3A-22FB-4185-9473-B1114A87E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1214" y="5469883"/>
            <a:ext cx="695152" cy="707219"/>
            <a:chOff x="6147119" y="4797250"/>
            <a:chExt cx="362309" cy="361971"/>
          </a:xfrm>
          <a:solidFill>
            <a:schemeClr val="accent6"/>
          </a:solidFill>
        </p:grpSpPr>
        <p:sp>
          <p:nvSpPr>
            <p:cNvPr id="57" name="Graphic 1100">
              <a:extLst>
                <a:ext uri="{FF2B5EF4-FFF2-40B4-BE49-F238E27FC236}">
                  <a16:creationId xmlns:a16="http://schemas.microsoft.com/office/drawing/2014/main" id="{2ED0327B-58C6-45AC-9D14-7865D1EEC55A}"/>
                </a:ext>
              </a:extLst>
            </p:cNvPr>
            <p:cNvSpPr/>
            <p:nvPr/>
          </p:nvSpPr>
          <p:spPr>
            <a:xfrm rot="-2700000">
              <a:off x="6249694" y="4913103"/>
              <a:ext cx="23642" cy="90013"/>
            </a:xfrm>
            <a:custGeom>
              <a:avLst/>
              <a:gdLst>
                <a:gd name="connsiteX0" fmla="*/ 0 w 23642"/>
                <a:gd name="connsiteY0" fmla="*/ 0 h 90013"/>
                <a:gd name="connsiteX1" fmla="*/ 23642 w 23642"/>
                <a:gd name="connsiteY1" fmla="*/ 0 h 90013"/>
                <a:gd name="connsiteX2" fmla="*/ 23642 w 23642"/>
                <a:gd name="connsiteY2" fmla="*/ 90013 h 90013"/>
                <a:gd name="connsiteX3" fmla="*/ 0 w 23642"/>
                <a:gd name="connsiteY3" fmla="*/ 90013 h 9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2" h="90013">
                  <a:moveTo>
                    <a:pt x="0" y="0"/>
                  </a:moveTo>
                  <a:lnTo>
                    <a:pt x="23642" y="0"/>
                  </a:lnTo>
                  <a:lnTo>
                    <a:pt x="23642" y="90013"/>
                  </a:lnTo>
                  <a:lnTo>
                    <a:pt x="0" y="9001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raphic 1100">
              <a:extLst>
                <a:ext uri="{FF2B5EF4-FFF2-40B4-BE49-F238E27FC236}">
                  <a16:creationId xmlns:a16="http://schemas.microsoft.com/office/drawing/2014/main" id="{F7BFDB18-DF8F-4022-AA73-68B8408CC7B6}"/>
                </a:ext>
              </a:extLst>
            </p:cNvPr>
            <p:cNvSpPr/>
            <p:nvPr/>
          </p:nvSpPr>
          <p:spPr>
            <a:xfrm>
              <a:off x="6295366" y="4991962"/>
              <a:ext cx="19808" cy="19790"/>
            </a:xfrm>
            <a:custGeom>
              <a:avLst/>
              <a:gdLst>
                <a:gd name="connsiteX0" fmla="*/ 0 w 19808"/>
                <a:gd name="connsiteY0" fmla="*/ 14683 h 19790"/>
                <a:gd name="connsiteX1" fmla="*/ 19809 w 19808"/>
                <a:gd name="connsiteY1" fmla="*/ 19790 h 19790"/>
                <a:gd name="connsiteX2" fmla="*/ 15336 w 19808"/>
                <a:gd name="connsiteY2" fmla="*/ 0 h 1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8" h="19790">
                  <a:moveTo>
                    <a:pt x="0" y="14683"/>
                  </a:moveTo>
                  <a:lnTo>
                    <a:pt x="19809" y="19790"/>
                  </a:lnTo>
                  <a:lnTo>
                    <a:pt x="1533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raphic 1100">
              <a:extLst>
                <a:ext uri="{FF2B5EF4-FFF2-40B4-BE49-F238E27FC236}">
                  <a16:creationId xmlns:a16="http://schemas.microsoft.com/office/drawing/2014/main" id="{6D396442-9F45-431B-93BE-1D92EBE51E6A}"/>
                </a:ext>
              </a:extLst>
            </p:cNvPr>
            <p:cNvSpPr/>
            <p:nvPr/>
          </p:nvSpPr>
          <p:spPr>
            <a:xfrm>
              <a:off x="6373323" y="4890456"/>
              <a:ext cx="30032" cy="29366"/>
            </a:xfrm>
            <a:custGeom>
              <a:avLst/>
              <a:gdLst>
                <a:gd name="connsiteX0" fmla="*/ 0 w 30032"/>
                <a:gd name="connsiteY0" fmla="*/ 0 h 29366"/>
                <a:gd name="connsiteX1" fmla="*/ 0 w 30032"/>
                <a:gd name="connsiteY1" fmla="*/ 29367 h 29366"/>
                <a:gd name="connsiteX2" fmla="*/ 30032 w 30032"/>
                <a:gd name="connsiteY2" fmla="*/ 29367 h 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32" h="29366">
                  <a:moveTo>
                    <a:pt x="0" y="0"/>
                  </a:moveTo>
                  <a:lnTo>
                    <a:pt x="0" y="29367"/>
                  </a:lnTo>
                  <a:lnTo>
                    <a:pt x="30032" y="2936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raphic 1100">
              <a:extLst>
                <a:ext uri="{FF2B5EF4-FFF2-40B4-BE49-F238E27FC236}">
                  <a16:creationId xmlns:a16="http://schemas.microsoft.com/office/drawing/2014/main" id="{E1865C94-4E5B-4B01-AE59-1AF246AE9B5B}"/>
                </a:ext>
              </a:extLst>
            </p:cNvPr>
            <p:cNvSpPr/>
            <p:nvPr/>
          </p:nvSpPr>
          <p:spPr>
            <a:xfrm>
              <a:off x="6147119" y="4797250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0 h 361971"/>
                <a:gd name="connsiteX7" fmla="*/ 61343 w 362309"/>
                <a:gd name="connsiteY7" fmla="*/ 133425 h 361971"/>
                <a:gd name="connsiteX8" fmla="*/ 86903 w 362309"/>
                <a:gd name="connsiteY8" fmla="*/ 107889 h 361971"/>
                <a:gd name="connsiteX9" fmla="*/ 95849 w 362309"/>
                <a:gd name="connsiteY9" fmla="*/ 107889 h 361971"/>
                <a:gd name="connsiteX10" fmla="*/ 173167 w 362309"/>
                <a:gd name="connsiteY10" fmla="*/ 185135 h 361971"/>
                <a:gd name="connsiteX11" fmla="*/ 175084 w 362309"/>
                <a:gd name="connsiteY11" fmla="*/ 188327 h 361971"/>
                <a:gd name="connsiteX12" fmla="*/ 184030 w 362309"/>
                <a:gd name="connsiteY12" fmla="*/ 222801 h 361971"/>
                <a:gd name="connsiteX13" fmla="*/ 182113 w 362309"/>
                <a:gd name="connsiteY13" fmla="*/ 229185 h 361971"/>
                <a:gd name="connsiteX14" fmla="*/ 176362 w 362309"/>
                <a:gd name="connsiteY14" fmla="*/ 231100 h 361971"/>
                <a:gd name="connsiteX15" fmla="*/ 141857 w 362309"/>
                <a:gd name="connsiteY15" fmla="*/ 222801 h 361971"/>
                <a:gd name="connsiteX16" fmla="*/ 138662 w 362309"/>
                <a:gd name="connsiteY16" fmla="*/ 220886 h 361971"/>
                <a:gd name="connsiteX17" fmla="*/ 134189 w 362309"/>
                <a:gd name="connsiteY17" fmla="*/ 216417 h 361971"/>
                <a:gd name="connsiteX18" fmla="*/ 134189 w 362309"/>
                <a:gd name="connsiteY18" fmla="*/ 216417 h 361971"/>
                <a:gd name="connsiteX19" fmla="*/ 61343 w 362309"/>
                <a:gd name="connsiteY19" fmla="*/ 143640 h 361971"/>
                <a:gd name="connsiteX20" fmla="*/ 60704 w 362309"/>
                <a:gd name="connsiteY20" fmla="*/ 134702 h 361971"/>
                <a:gd name="connsiteX21" fmla="*/ 61343 w 362309"/>
                <a:gd name="connsiteY21" fmla="*/ 133425 h 361971"/>
                <a:gd name="connsiteX22" fmla="*/ 277962 w 362309"/>
                <a:gd name="connsiteY22" fmla="*/ 283449 h 361971"/>
                <a:gd name="connsiteX23" fmla="*/ 271572 w 362309"/>
                <a:gd name="connsiteY23" fmla="*/ 289833 h 361971"/>
                <a:gd name="connsiteX24" fmla="*/ 125882 w 362309"/>
                <a:gd name="connsiteY24" fmla="*/ 289833 h 361971"/>
                <a:gd name="connsiteX25" fmla="*/ 119492 w 362309"/>
                <a:gd name="connsiteY25" fmla="*/ 283449 h 361971"/>
                <a:gd name="connsiteX26" fmla="*/ 119492 w 362309"/>
                <a:gd name="connsiteY26" fmla="*/ 228546 h 361971"/>
                <a:gd name="connsiteX27" fmla="*/ 125882 w 362309"/>
                <a:gd name="connsiteY27" fmla="*/ 222163 h 361971"/>
                <a:gd name="connsiteX28" fmla="*/ 132272 w 362309"/>
                <a:gd name="connsiteY28" fmla="*/ 228546 h 361971"/>
                <a:gd name="connsiteX29" fmla="*/ 132272 w 362309"/>
                <a:gd name="connsiteY29" fmla="*/ 277065 h 361971"/>
                <a:gd name="connsiteX30" fmla="*/ 265182 w 362309"/>
                <a:gd name="connsiteY30" fmla="*/ 277065 h 361971"/>
                <a:gd name="connsiteX31" fmla="*/ 265182 w 362309"/>
                <a:gd name="connsiteY31" fmla="*/ 135979 h 361971"/>
                <a:gd name="connsiteX32" fmla="*/ 220453 w 362309"/>
                <a:gd name="connsiteY32" fmla="*/ 135979 h 361971"/>
                <a:gd name="connsiteX33" fmla="*/ 214063 w 362309"/>
                <a:gd name="connsiteY33" fmla="*/ 129595 h 361971"/>
                <a:gd name="connsiteX34" fmla="*/ 214063 w 362309"/>
                <a:gd name="connsiteY34" fmla="*/ 84907 h 361971"/>
                <a:gd name="connsiteX35" fmla="*/ 132272 w 362309"/>
                <a:gd name="connsiteY35" fmla="*/ 84907 h 361971"/>
                <a:gd name="connsiteX36" fmla="*/ 132272 w 362309"/>
                <a:gd name="connsiteY36" fmla="*/ 116189 h 361971"/>
                <a:gd name="connsiteX37" fmla="*/ 125882 w 362309"/>
                <a:gd name="connsiteY37" fmla="*/ 122573 h 361971"/>
                <a:gd name="connsiteX38" fmla="*/ 119492 w 362309"/>
                <a:gd name="connsiteY38" fmla="*/ 116189 h 361971"/>
                <a:gd name="connsiteX39" fmla="*/ 119492 w 362309"/>
                <a:gd name="connsiteY39" fmla="*/ 78523 h 361971"/>
                <a:gd name="connsiteX40" fmla="*/ 125882 w 362309"/>
                <a:gd name="connsiteY40" fmla="*/ 72139 h 361971"/>
                <a:gd name="connsiteX41" fmla="*/ 220453 w 362309"/>
                <a:gd name="connsiteY41" fmla="*/ 72139 h 361971"/>
                <a:gd name="connsiteX42" fmla="*/ 223009 w 362309"/>
                <a:gd name="connsiteY42" fmla="*/ 72777 h 361971"/>
                <a:gd name="connsiteX43" fmla="*/ 224926 w 362309"/>
                <a:gd name="connsiteY43" fmla="*/ 74054 h 361971"/>
                <a:gd name="connsiteX44" fmla="*/ 276045 w 362309"/>
                <a:gd name="connsiteY44" fmla="*/ 125126 h 361971"/>
                <a:gd name="connsiteX45" fmla="*/ 277323 w 362309"/>
                <a:gd name="connsiteY45" fmla="*/ 127041 h 361971"/>
                <a:gd name="connsiteX46" fmla="*/ 277962 w 362309"/>
                <a:gd name="connsiteY46" fmla="*/ 128957 h 361971"/>
                <a:gd name="connsiteX47" fmla="*/ 277962 w 362309"/>
                <a:gd name="connsiteY47" fmla="*/ 283449 h 361971"/>
                <a:gd name="connsiteX48" fmla="*/ 277962 w 362309"/>
                <a:gd name="connsiteY48" fmla="*/ 283449 h 361971"/>
                <a:gd name="connsiteX49" fmla="*/ 237067 w 362309"/>
                <a:gd name="connsiteY49" fmla="*/ 195350 h 361971"/>
                <a:gd name="connsiteX50" fmla="*/ 202561 w 362309"/>
                <a:gd name="connsiteY50" fmla="*/ 195350 h 361971"/>
                <a:gd name="connsiteX51" fmla="*/ 196171 w 362309"/>
                <a:gd name="connsiteY51" fmla="*/ 188966 h 361971"/>
                <a:gd name="connsiteX52" fmla="*/ 202561 w 362309"/>
                <a:gd name="connsiteY52" fmla="*/ 182582 h 361971"/>
                <a:gd name="connsiteX53" fmla="*/ 237067 w 362309"/>
                <a:gd name="connsiteY53" fmla="*/ 182582 h 361971"/>
                <a:gd name="connsiteX54" fmla="*/ 243456 w 362309"/>
                <a:gd name="connsiteY54" fmla="*/ 188966 h 361971"/>
                <a:gd name="connsiteX55" fmla="*/ 237067 w 362309"/>
                <a:gd name="connsiteY55" fmla="*/ 195350 h 361971"/>
                <a:gd name="connsiteX56" fmla="*/ 243456 w 362309"/>
                <a:gd name="connsiteY56" fmla="*/ 223439 h 361971"/>
                <a:gd name="connsiteX57" fmla="*/ 237067 w 362309"/>
                <a:gd name="connsiteY57" fmla="*/ 229823 h 361971"/>
                <a:gd name="connsiteX58" fmla="*/ 211507 w 362309"/>
                <a:gd name="connsiteY58" fmla="*/ 229823 h 361971"/>
                <a:gd name="connsiteX59" fmla="*/ 205117 w 362309"/>
                <a:gd name="connsiteY59" fmla="*/ 223439 h 361971"/>
                <a:gd name="connsiteX60" fmla="*/ 211507 w 362309"/>
                <a:gd name="connsiteY60" fmla="*/ 217055 h 361971"/>
                <a:gd name="connsiteX61" fmla="*/ 237067 w 362309"/>
                <a:gd name="connsiteY61" fmla="*/ 217055 h 361971"/>
                <a:gd name="connsiteX62" fmla="*/ 243456 w 362309"/>
                <a:gd name="connsiteY62" fmla="*/ 22343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0438"/>
                    <a:pt x="281157" y="0"/>
                    <a:pt x="181474" y="0"/>
                  </a:cubicBezTo>
                  <a:lnTo>
                    <a:pt x="181474" y="0"/>
                  </a:lnTo>
                  <a:close/>
                  <a:moveTo>
                    <a:pt x="61343" y="133425"/>
                  </a:moveTo>
                  <a:lnTo>
                    <a:pt x="86903" y="107889"/>
                  </a:lnTo>
                  <a:cubicBezTo>
                    <a:pt x="89459" y="105336"/>
                    <a:pt x="93293" y="105336"/>
                    <a:pt x="95849" y="107889"/>
                  </a:cubicBezTo>
                  <a:lnTo>
                    <a:pt x="173167" y="185135"/>
                  </a:lnTo>
                  <a:cubicBezTo>
                    <a:pt x="173806" y="185774"/>
                    <a:pt x="174445" y="187051"/>
                    <a:pt x="175084" y="188327"/>
                  </a:cubicBezTo>
                  <a:lnTo>
                    <a:pt x="184030" y="222801"/>
                  </a:lnTo>
                  <a:cubicBezTo>
                    <a:pt x="184669" y="224716"/>
                    <a:pt x="184030" y="227270"/>
                    <a:pt x="182113" y="229185"/>
                  </a:cubicBezTo>
                  <a:cubicBezTo>
                    <a:pt x="180835" y="230462"/>
                    <a:pt x="178279" y="231100"/>
                    <a:pt x="176362" y="231100"/>
                  </a:cubicBezTo>
                  <a:lnTo>
                    <a:pt x="141857" y="222801"/>
                  </a:lnTo>
                  <a:cubicBezTo>
                    <a:pt x="140579" y="222801"/>
                    <a:pt x="139940" y="222163"/>
                    <a:pt x="138662" y="220886"/>
                  </a:cubicBezTo>
                  <a:lnTo>
                    <a:pt x="134189" y="216417"/>
                  </a:lnTo>
                  <a:lnTo>
                    <a:pt x="134189" y="216417"/>
                  </a:lnTo>
                  <a:lnTo>
                    <a:pt x="61343" y="143640"/>
                  </a:lnTo>
                  <a:cubicBezTo>
                    <a:pt x="58788" y="141086"/>
                    <a:pt x="58148" y="137256"/>
                    <a:pt x="60704" y="134702"/>
                  </a:cubicBezTo>
                  <a:cubicBezTo>
                    <a:pt x="60704" y="133425"/>
                    <a:pt x="60704" y="133425"/>
                    <a:pt x="61343" y="133425"/>
                  </a:cubicBezTo>
                  <a:close/>
                  <a:moveTo>
                    <a:pt x="277962" y="283449"/>
                  </a:moveTo>
                  <a:cubicBezTo>
                    <a:pt x="277962" y="287279"/>
                    <a:pt x="275406" y="289833"/>
                    <a:pt x="271572" y="289833"/>
                  </a:cubicBezTo>
                  <a:lnTo>
                    <a:pt x="125882" y="289833"/>
                  </a:lnTo>
                  <a:cubicBezTo>
                    <a:pt x="122048" y="289833"/>
                    <a:pt x="119492" y="287279"/>
                    <a:pt x="119492" y="283449"/>
                  </a:cubicBezTo>
                  <a:lnTo>
                    <a:pt x="119492" y="228546"/>
                  </a:lnTo>
                  <a:cubicBezTo>
                    <a:pt x="119492" y="224716"/>
                    <a:pt x="122048" y="222163"/>
                    <a:pt x="125882" y="222163"/>
                  </a:cubicBezTo>
                  <a:cubicBezTo>
                    <a:pt x="129716" y="222163"/>
                    <a:pt x="132272" y="224716"/>
                    <a:pt x="132272" y="228546"/>
                  </a:cubicBezTo>
                  <a:lnTo>
                    <a:pt x="132272" y="277065"/>
                  </a:lnTo>
                  <a:lnTo>
                    <a:pt x="265182" y="277065"/>
                  </a:lnTo>
                  <a:lnTo>
                    <a:pt x="265182" y="135979"/>
                  </a:lnTo>
                  <a:lnTo>
                    <a:pt x="220453" y="135979"/>
                  </a:lnTo>
                  <a:cubicBezTo>
                    <a:pt x="216619" y="135979"/>
                    <a:pt x="214063" y="133425"/>
                    <a:pt x="214063" y="129595"/>
                  </a:cubicBezTo>
                  <a:lnTo>
                    <a:pt x="214063" y="84907"/>
                  </a:lnTo>
                  <a:lnTo>
                    <a:pt x="132272" y="84907"/>
                  </a:lnTo>
                  <a:lnTo>
                    <a:pt x="132272" y="116189"/>
                  </a:lnTo>
                  <a:cubicBezTo>
                    <a:pt x="132272" y="120019"/>
                    <a:pt x="129716" y="122573"/>
                    <a:pt x="125882" y="122573"/>
                  </a:cubicBezTo>
                  <a:cubicBezTo>
                    <a:pt x="122048" y="122573"/>
                    <a:pt x="119492" y="120019"/>
                    <a:pt x="119492" y="116189"/>
                  </a:cubicBezTo>
                  <a:lnTo>
                    <a:pt x="119492" y="78523"/>
                  </a:lnTo>
                  <a:cubicBezTo>
                    <a:pt x="119492" y="74693"/>
                    <a:pt x="122048" y="72139"/>
                    <a:pt x="125882" y="72139"/>
                  </a:cubicBezTo>
                  <a:lnTo>
                    <a:pt x="220453" y="72139"/>
                  </a:lnTo>
                  <a:cubicBezTo>
                    <a:pt x="221092" y="72139"/>
                    <a:pt x="222370" y="72139"/>
                    <a:pt x="223009" y="72777"/>
                  </a:cubicBezTo>
                  <a:cubicBezTo>
                    <a:pt x="223648" y="73416"/>
                    <a:pt x="224287" y="73416"/>
                    <a:pt x="224926" y="74054"/>
                  </a:cubicBezTo>
                  <a:lnTo>
                    <a:pt x="276045" y="125126"/>
                  </a:lnTo>
                  <a:cubicBezTo>
                    <a:pt x="276684" y="125765"/>
                    <a:pt x="277323" y="126403"/>
                    <a:pt x="277323" y="127041"/>
                  </a:cubicBezTo>
                  <a:cubicBezTo>
                    <a:pt x="277323" y="127680"/>
                    <a:pt x="277962" y="128318"/>
                    <a:pt x="277962" y="128957"/>
                  </a:cubicBezTo>
                  <a:lnTo>
                    <a:pt x="277962" y="283449"/>
                  </a:lnTo>
                  <a:lnTo>
                    <a:pt x="277962" y="283449"/>
                  </a:lnTo>
                  <a:close/>
                  <a:moveTo>
                    <a:pt x="237067" y="195350"/>
                  </a:moveTo>
                  <a:lnTo>
                    <a:pt x="202561" y="195350"/>
                  </a:lnTo>
                  <a:cubicBezTo>
                    <a:pt x="198727" y="195350"/>
                    <a:pt x="196171" y="192796"/>
                    <a:pt x="196171" y="188966"/>
                  </a:cubicBezTo>
                  <a:cubicBezTo>
                    <a:pt x="196171" y="185135"/>
                    <a:pt x="198727" y="182582"/>
                    <a:pt x="202561" y="182582"/>
                  </a:cubicBezTo>
                  <a:lnTo>
                    <a:pt x="237067" y="182582"/>
                  </a:lnTo>
                  <a:cubicBezTo>
                    <a:pt x="240901" y="182582"/>
                    <a:pt x="243456" y="185135"/>
                    <a:pt x="243456" y="188966"/>
                  </a:cubicBezTo>
                  <a:cubicBezTo>
                    <a:pt x="243456" y="192796"/>
                    <a:pt x="240901" y="195350"/>
                    <a:pt x="237067" y="195350"/>
                  </a:cubicBezTo>
                  <a:close/>
                  <a:moveTo>
                    <a:pt x="243456" y="223439"/>
                  </a:moveTo>
                  <a:cubicBezTo>
                    <a:pt x="243456" y="227270"/>
                    <a:pt x="240901" y="229823"/>
                    <a:pt x="237067" y="229823"/>
                  </a:cubicBezTo>
                  <a:lnTo>
                    <a:pt x="211507" y="229823"/>
                  </a:lnTo>
                  <a:cubicBezTo>
                    <a:pt x="207673" y="229823"/>
                    <a:pt x="205117" y="227270"/>
                    <a:pt x="205117" y="223439"/>
                  </a:cubicBezTo>
                  <a:cubicBezTo>
                    <a:pt x="205117" y="219609"/>
                    <a:pt x="207673" y="217055"/>
                    <a:pt x="211507" y="217055"/>
                  </a:cubicBezTo>
                  <a:lnTo>
                    <a:pt x="237067" y="217055"/>
                  </a:lnTo>
                  <a:cubicBezTo>
                    <a:pt x="240901" y="217055"/>
                    <a:pt x="243456" y="220247"/>
                    <a:pt x="243456" y="22343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02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E28832-DBBA-4D53-B336-60D523E9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your organization</a:t>
            </a:r>
            <a:r>
              <a:rPr lang="en-US" baseline="0" dirty="0"/>
              <a:t> can help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B5E13D-3A0A-4326-AC1E-C1ABDFD77A9F}"/>
              </a:ext>
            </a:extLst>
          </p:cNvPr>
          <p:cNvSpPr txBox="1"/>
          <p:nvPr/>
        </p:nvSpPr>
        <p:spPr>
          <a:xfrm>
            <a:off x="317633" y="452490"/>
            <a:ext cx="108712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sz="2800" kern="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Get the word out to your audience through distributing our marketing materials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Utilize our marketing guide for tips and suggested sharing guidelines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Optional: Provide us with your logo to be shared on our program’s website as a resource for women Veterans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woman riding a wheelchair&#10;&#10;">
            <a:extLst>
              <a:ext uri="{FF2B5EF4-FFF2-40B4-BE49-F238E27FC236}">
                <a16:creationId xmlns:a16="http://schemas.microsoft.com/office/drawing/2014/main" id="{BC5FF51A-F557-4CBB-B181-08A9FAD5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1" t="11256" r="2624" b="9707"/>
          <a:stretch/>
        </p:blipFill>
        <p:spPr>
          <a:xfrm>
            <a:off x="3509152" y="2617543"/>
            <a:ext cx="5173696" cy="35452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69E37C-77FF-40DC-8349-2116B46F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57212" y="2181983"/>
            <a:ext cx="10331621" cy="0"/>
          </a:xfrm>
          <a:prstGeom prst="line">
            <a:avLst/>
          </a:prstGeom>
          <a:noFill/>
          <a:ln w="106680" cap="flat" cmpd="sng" algn="ctr">
            <a:solidFill>
              <a:srgbClr val="FFC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6777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F04F-BB7F-4388-9BFB-741022D0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20794"/>
            <a:ext cx="10871200" cy="430887"/>
          </a:xfrm>
        </p:spPr>
        <p:txBody>
          <a:bodyPr/>
          <a:lstStyle/>
          <a:p>
            <a:r>
              <a:rPr lang="en-US" dirty="0"/>
              <a:t>Marketing Material Example: Facebook</a:t>
            </a:r>
          </a:p>
        </p:txBody>
      </p:sp>
      <p:pic>
        <p:nvPicPr>
          <p:cNvPr id="5" name="Content Placeholder 4" descr="Marketing Material ">
            <a:extLst>
              <a:ext uri="{FF2B5EF4-FFF2-40B4-BE49-F238E27FC236}">
                <a16:creationId xmlns:a16="http://schemas.microsoft.com/office/drawing/2014/main" id="{B5F45A7F-0053-4A9F-AD00-DF118E159B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68" y="942712"/>
            <a:ext cx="7922663" cy="5281776"/>
          </a:xfrm>
        </p:spPr>
      </p:pic>
    </p:spTree>
    <p:extLst>
      <p:ext uri="{BB962C8B-B14F-4D97-AF65-F5344CB8AC3E}">
        <p14:creationId xmlns:p14="http://schemas.microsoft.com/office/powerpoint/2010/main" val="20560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10DE-4B42-4AB1-9291-5F4EDFB7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6161"/>
            <a:ext cx="10871200" cy="430887"/>
          </a:xfrm>
        </p:spPr>
        <p:txBody>
          <a:bodyPr/>
          <a:lstStyle/>
          <a:p>
            <a:r>
              <a:rPr lang="en-US" dirty="0"/>
              <a:t>Marketing Material Example: LinkedIn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D7079-51C6-496C-BEE3-A6EB1A2CA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96" y="892630"/>
            <a:ext cx="7986408" cy="5324273"/>
          </a:xfrm>
        </p:spPr>
      </p:pic>
    </p:spTree>
    <p:extLst>
      <p:ext uri="{BB962C8B-B14F-4D97-AF65-F5344CB8AC3E}">
        <p14:creationId xmlns:p14="http://schemas.microsoft.com/office/powerpoint/2010/main" val="93698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7D3-7756-4F15-89FC-9BCA54E7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6316"/>
            <a:ext cx="10871200" cy="430887"/>
          </a:xfrm>
        </p:spPr>
        <p:txBody>
          <a:bodyPr/>
          <a:lstStyle/>
          <a:p>
            <a:r>
              <a:rPr lang="en-US" dirty="0"/>
              <a:t>Marketing Material Example: Instagram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4F0865-436C-4C30-AA1A-29C32EF5F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9" y="1130671"/>
            <a:ext cx="4988668" cy="4988668"/>
          </a:xfrm>
        </p:spPr>
      </p:pic>
      <p:pic>
        <p:nvPicPr>
          <p:cNvPr id="12" name="Picture 11" descr="To register visit https://bit.ly/womens_heart">
            <a:extLst>
              <a:ext uri="{FF2B5EF4-FFF2-40B4-BE49-F238E27FC236}">
                <a16:creationId xmlns:a16="http://schemas.microsoft.com/office/drawing/2014/main" id="{09A7D339-65A8-43C1-90F3-A5ACF1EB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43" y="1130671"/>
            <a:ext cx="4988668" cy="49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8648"/>
      </p:ext>
    </p:extLst>
  </p:cSld>
  <p:clrMapOvr>
    <a:masterClrMapping/>
  </p:clrMapOvr>
</p:sld>
</file>

<file path=ppt/theme/theme1.xml><?xml version="1.0" encoding="utf-8"?>
<a:theme xmlns:a="http://schemas.openxmlformats.org/drawingml/2006/main" name="1_VA Womens Training Master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8A7"/>
      </a:accent1>
      <a:accent2>
        <a:srgbClr val="7C0E26"/>
      </a:accent2>
      <a:accent3>
        <a:srgbClr val="A6A6A6"/>
      </a:accent3>
      <a:accent4>
        <a:srgbClr val="D0D0CE"/>
      </a:accent4>
      <a:accent5>
        <a:srgbClr val="0083BE"/>
      </a:accent5>
      <a:accent6>
        <a:srgbClr val="134782"/>
      </a:accent6>
      <a:hlink>
        <a:srgbClr val="000000"/>
      </a:hlink>
      <a:folHlink>
        <a:srgbClr val="000000"/>
      </a:folHlink>
    </a:clrScheme>
    <a:fontScheme name="Custom 1">
      <a:majorFont>
        <a:latin typeface="Chronicle Display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Womens Training Master Theme" id="{B2B2DC0E-D2E6-4108-A31C-A8859CDA4B9C}" vid="{875D0CFA-A781-4FE7-B15C-B925A387DD9B}"/>
    </a:ext>
  </a:extLst>
</a:theme>
</file>

<file path=ppt/theme/theme2.xml><?xml version="1.0" encoding="utf-8"?>
<a:theme xmlns:a="http://schemas.openxmlformats.org/drawingml/2006/main" name="VA Womens Training Master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8A7"/>
      </a:accent1>
      <a:accent2>
        <a:srgbClr val="7C0E26"/>
      </a:accent2>
      <a:accent3>
        <a:srgbClr val="A6A6A6"/>
      </a:accent3>
      <a:accent4>
        <a:srgbClr val="D0D0CE"/>
      </a:accent4>
      <a:accent5>
        <a:srgbClr val="0083BE"/>
      </a:accent5>
      <a:accent6>
        <a:srgbClr val="134782"/>
      </a:accent6>
      <a:hlink>
        <a:srgbClr val="000000"/>
      </a:hlink>
      <a:folHlink>
        <a:srgbClr val="000000"/>
      </a:folHlink>
    </a:clrScheme>
    <a:fontScheme name="Custom 1">
      <a:majorFont>
        <a:latin typeface="Chronicle Display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Womens Training Master Theme" id="{58C81E0C-3824-4FCA-A800-15F63AD59FA1}" vid="{38B29081-CEC9-46DA-884B-20DE8F00E174}"/>
    </a:ext>
  </a:extLst>
</a:theme>
</file>

<file path=ppt/theme/theme3.xml><?xml version="1.0" encoding="utf-8"?>
<a:theme xmlns:a="http://schemas.openxmlformats.org/drawingml/2006/main" name="CoHORT Training_508 Complian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8A7"/>
      </a:accent1>
      <a:accent2>
        <a:srgbClr val="7C0E26"/>
      </a:accent2>
      <a:accent3>
        <a:srgbClr val="A6A6A6"/>
      </a:accent3>
      <a:accent4>
        <a:srgbClr val="FDB81E"/>
      </a:accent4>
      <a:accent5>
        <a:srgbClr val="0083BE"/>
      </a:accent5>
      <a:accent6>
        <a:srgbClr val="13478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HORT Training_508 Compliant" id="{90B0F0C0-348A-40D3-B4E7-BCDFC6F432BB}" vid="{5722F804-3F73-4EAF-9CA8-E15FD950CB9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7E2C232FED4DB6D9B0769EE9C50C" ma:contentTypeVersion="10" ma:contentTypeDescription="Create a new document." ma:contentTypeScope="" ma:versionID="083e609157660f1bce7d1afc14139551">
  <xsd:schema xmlns:xsd="http://www.w3.org/2001/XMLSchema" xmlns:xs="http://www.w3.org/2001/XMLSchema" xmlns:p="http://schemas.microsoft.com/office/2006/metadata/properties" xmlns:ns2="9606ad3d-0b5b-4ed7-808b-62fdbfd5b6ea" xmlns:ns3="f6ed67c0-415f-4707-8bcf-7435f72ea024" targetNamespace="http://schemas.microsoft.com/office/2006/metadata/properties" ma:root="true" ma:fieldsID="6c8551fe4d452be6f84eaaf4b5fe5511" ns2:_="" ns3:_="">
    <xsd:import namespace="9606ad3d-0b5b-4ed7-808b-62fdbfd5b6ea"/>
    <xsd:import namespace="f6ed67c0-415f-4707-8bcf-7435f72ea0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6ad3d-0b5b-4ed7-808b-62fdbfd5b6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d67c0-415f-4707-8bcf-7435f72ea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E9AB4C-73CB-4402-9095-A2DF5FAFC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93D686-8398-4A3D-AF17-9852DFC70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6ad3d-0b5b-4ed7-808b-62fdbfd5b6ea"/>
    <ds:schemaRef ds:uri="f6ed67c0-415f-4707-8bcf-7435f72ea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566FCB-F4ED-419E-BB69-B4146A72AFDB}">
  <ds:schemaRefs>
    <ds:schemaRef ds:uri="http://purl.org/dc/terms/"/>
    <ds:schemaRef ds:uri="http://schemas.openxmlformats.org/package/2006/metadata/core-properties"/>
    <ds:schemaRef ds:uri="9606ad3d-0b5b-4ed7-808b-62fdbfd5b6e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6ed67c0-415f-4707-8bcf-7435f72ea0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19352</TotalTime>
  <Words>399</Words>
  <Application>Microsoft Office PowerPoint</Application>
  <PresentationFormat>Widescreen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Chronicle Display Black</vt:lpstr>
      <vt:lpstr>Open Sans</vt:lpstr>
      <vt:lpstr>Wingdings</vt:lpstr>
      <vt:lpstr>1_VA Womens Training Master Theme</vt:lpstr>
      <vt:lpstr>VA Womens Training Master Theme</vt:lpstr>
      <vt:lpstr>CoHORT Training_508 Compliant</vt:lpstr>
      <vt:lpstr>VA Women’s Health Reengagement Training (heaRT) </vt:lpstr>
      <vt:lpstr>VA Women’s Health Reengagement Training Overview</vt:lpstr>
      <vt:lpstr>Training Details</vt:lpstr>
      <vt:lpstr>Course Outline</vt:lpstr>
      <vt:lpstr>How your organization can help </vt:lpstr>
      <vt:lpstr>Marketing Material Example: Facebook</vt:lpstr>
      <vt:lpstr>Marketing Material Example: LinkedIn</vt:lpstr>
      <vt:lpstr>Marketing Material Example: Instagram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Capabilities Brief</dc:title>
  <dc:creator>Mark Bartholf</dc:creator>
  <cp:lastModifiedBy>Terry, Michelle</cp:lastModifiedBy>
  <cp:revision>592</cp:revision>
  <cp:lastPrinted>2022-04-20T17:14:58Z</cp:lastPrinted>
  <dcterms:modified xsi:type="dcterms:W3CDTF">2022-04-29T20:09:03Z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0x01010061A77E2C232FED4DB6D9B0769EE9C50C</vt:lpwstr>
  </property>
</Properties>
</file>